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1"/>
  </p:sldMasterIdLst>
  <p:notesMasterIdLst>
    <p:notesMasterId r:id="rId13"/>
  </p:notesMasterIdLst>
  <p:sldIdLst>
    <p:sldId id="519" r:id="rId2"/>
    <p:sldId id="778" r:id="rId3"/>
    <p:sldId id="827" r:id="rId4"/>
    <p:sldId id="874" r:id="rId5"/>
    <p:sldId id="854" r:id="rId6"/>
    <p:sldId id="873" r:id="rId7"/>
    <p:sldId id="875" r:id="rId8"/>
    <p:sldId id="800" r:id="rId9"/>
    <p:sldId id="876" r:id="rId10"/>
    <p:sldId id="877" r:id="rId11"/>
    <p:sldId id="839" r:id="rId12"/>
  </p:sldIdLst>
  <p:sldSz cx="9144000" cy="5143500" type="screen16x9"/>
  <p:notesSz cx="6858000" cy="9144000"/>
  <p:embeddedFontLst>
    <p:embeddedFont>
      <p:font typeface="Calibri" panose="020F0502020204030204" pitchFamily="34" charset="0"/>
      <p:regular r:id="rId14"/>
      <p:bold r:id="rId15"/>
      <p:italic r:id="rId16"/>
      <p:boldItalic r:id="rId17"/>
    </p:embeddedFont>
    <p:embeddedFont>
      <p:font typeface="Cascadia Code PL" panose="020B0609020000020004" pitchFamily="49" charset="0"/>
      <p:regular r:id="rId18"/>
      <p:bold r:id="rId19"/>
    </p:embeddedFont>
    <p:embeddedFont>
      <p:font typeface="Montserrat SemiBold" panose="020B0604020202020204" charset="0"/>
      <p:regular r:id="rId20"/>
      <p:bold r:id="rId21"/>
      <p:italic r:id="rId22"/>
      <p:boldItalic r:id="rId23"/>
    </p:embeddedFont>
    <p:embeddedFont>
      <p:font typeface="Neo Sans Std" panose="020B0504030504040204" pitchFamily="34" charset="0"/>
      <p:regular r:id="rId24"/>
      <p:bold r:id="rId25"/>
    </p:embeddedFont>
    <p:embeddedFont>
      <p:font typeface="Neo Sans Std Light" panose="020B0304030504040204" pitchFamily="34" charset="0"/>
      <p:regular r:id="rId26"/>
    </p:embeddedFont>
    <p:embeddedFont>
      <p:font typeface="Neo Sans Std Medium" panose="020B0704030504040204" pitchFamily="34" charset="0"/>
      <p:regular r:id="rId27"/>
    </p:embeddedFont>
    <p:embeddedFont>
      <p:font typeface="Open Sans" panose="020B0606030504020204" pitchFamily="34" charset="0"/>
      <p:regular r:id="rId28"/>
      <p:bold r:id="rId29"/>
      <p:italic r:id="rId30"/>
      <p:boldItalic r:id="rId31"/>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guide id="3" pos="408" userDrawn="1">
          <p15:clr>
            <a:srgbClr val="A4A3A4"/>
          </p15:clr>
        </p15:guide>
        <p15:guide id="4" pos="158" userDrawn="1">
          <p15:clr>
            <a:srgbClr val="A4A3A4"/>
          </p15:clr>
        </p15:guide>
        <p15:guide id="5" pos="5602" userDrawn="1">
          <p15:clr>
            <a:srgbClr val="A4A3A4"/>
          </p15:clr>
        </p15:guide>
        <p15:guide id="6" orient="horz" pos="486"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raulio Botella" initials="BB" lastIdx="2" clrIdx="0">
    <p:extLst>
      <p:ext uri="{19B8F6BF-5375-455C-9EA6-DF929625EA0E}">
        <p15:presenceInfo xmlns:p15="http://schemas.microsoft.com/office/powerpoint/2012/main" userId="Braulio Botella"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4BD97"/>
    <a:srgbClr val="DBCB85"/>
    <a:srgbClr val="000000"/>
    <a:srgbClr val="494738"/>
    <a:srgbClr val="D8D800"/>
    <a:srgbClr val="347584"/>
    <a:srgbClr val="ED5023"/>
    <a:srgbClr val="F88F70"/>
    <a:srgbClr val="D0D8E8"/>
    <a:srgbClr val="336EE5"/>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74100" autoAdjust="0"/>
  </p:normalViewPr>
  <p:slideViewPr>
    <p:cSldViewPr snapToGrid="0" snapToObjects="1">
      <p:cViewPr varScale="1">
        <p:scale>
          <a:sx n="113" d="100"/>
          <a:sy n="113" d="100"/>
        </p:scale>
        <p:origin x="906" y="90"/>
      </p:cViewPr>
      <p:guideLst>
        <p:guide orient="horz" pos="1620"/>
        <p:guide pos="2880"/>
        <p:guide pos="408"/>
        <p:guide pos="158"/>
        <p:guide pos="5602"/>
        <p:guide orient="horz" pos="486"/>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Grid="0" snapToObjects="1">
      <p:cViewPr>
        <p:scale>
          <a:sx n="100" d="100"/>
          <a:sy n="100" d="100"/>
        </p:scale>
        <p:origin x="3540" y="-21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notesMaster" Target="notesMasters/notesMaster1.xml"/><Relationship Id="rId18" Type="http://schemas.openxmlformats.org/officeDocument/2006/relationships/font" Target="fonts/font5.fntdata"/><Relationship Id="rId26" Type="http://schemas.openxmlformats.org/officeDocument/2006/relationships/font" Target="fonts/font13.fntdata"/><Relationship Id="rId3" Type="http://schemas.openxmlformats.org/officeDocument/2006/relationships/slide" Target="slides/slide2.xml"/><Relationship Id="rId21" Type="http://schemas.openxmlformats.org/officeDocument/2006/relationships/font" Target="fonts/font8.fntdata"/><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font" Target="fonts/font12.fntdata"/><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29" Type="http://schemas.openxmlformats.org/officeDocument/2006/relationships/font" Target="fonts/font1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1.fntdata"/><Relationship Id="rId32"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font" Target="fonts/font10.fntdata"/><Relationship Id="rId28" Type="http://schemas.openxmlformats.org/officeDocument/2006/relationships/font" Target="fonts/font15.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6.fntdata"/><Relationship Id="rId31" Type="http://schemas.openxmlformats.org/officeDocument/2006/relationships/font" Target="fonts/font1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font" Target="fonts/font9.fntdata"/><Relationship Id="rId27" Type="http://schemas.openxmlformats.org/officeDocument/2006/relationships/font" Target="fonts/font14.fntdata"/><Relationship Id="rId30" Type="http://schemas.openxmlformats.org/officeDocument/2006/relationships/font" Target="fonts/font17.fntdata"/><Relationship Id="rId35" Type="http://schemas.openxmlformats.org/officeDocument/2006/relationships/theme" Target="theme/theme1.xml"/><Relationship Id="rId8" Type="http://schemas.openxmlformats.org/officeDocument/2006/relationships/slide" Target="slides/slide7.xml"/></Relationships>
</file>

<file path=ppt/diagrams/_rels/data2.xml.rels><?xml version="1.0" encoding="UTF-8" standalone="yes"?>
<Relationships xmlns="http://schemas.openxmlformats.org/package/2006/relationships"><Relationship Id="rId1" Type="http://schemas.openxmlformats.org/officeDocument/2006/relationships/image" Target="../media/image20.png"/></Relationships>
</file>

<file path=ppt/diagrams/_rels/drawing2.xml.rels><?xml version="1.0" encoding="UTF-8" standalone="yes"?>
<Relationships xmlns="http://schemas.openxmlformats.org/package/2006/relationships"><Relationship Id="rId1" Type="http://schemas.openxmlformats.org/officeDocument/2006/relationships/image" Target="../media/image20.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391BF19-2FCF-42C1-857B-30F559DE1B34}"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es-ES"/>
        </a:p>
      </dgm:t>
    </dgm:pt>
    <dgm:pt modelId="{5FE5D853-65CE-4055-AD68-D992AF51D6C2}">
      <dgm:prSet phldrT="[Texto]"/>
      <dgm:spPr/>
      <dgm:t>
        <a:bodyPr/>
        <a:lstStyle/>
        <a:p>
          <a:r>
            <a:rPr lang="es-ES" dirty="0">
              <a:solidFill>
                <a:srgbClr val="494738"/>
              </a:solidFill>
            </a:rPr>
            <a:t>Qué es Node.js</a:t>
          </a:r>
        </a:p>
      </dgm:t>
    </dgm:pt>
    <dgm:pt modelId="{1C0CC3D5-B981-4B76-85F3-837825F93B4F}" type="parTrans" cxnId="{ECF569B3-1A0F-4EDC-962C-8099D2E6F794}">
      <dgm:prSet/>
      <dgm:spPr/>
      <dgm:t>
        <a:bodyPr/>
        <a:lstStyle/>
        <a:p>
          <a:endParaRPr lang="es-ES">
            <a:solidFill>
              <a:srgbClr val="494738"/>
            </a:solidFill>
          </a:endParaRPr>
        </a:p>
      </dgm:t>
    </dgm:pt>
    <dgm:pt modelId="{843C1EC3-2D72-4328-873B-E6469A40A7BB}" type="sibTrans" cxnId="{ECF569B3-1A0F-4EDC-962C-8099D2E6F794}">
      <dgm:prSet/>
      <dgm:spPr/>
      <dgm:t>
        <a:bodyPr/>
        <a:lstStyle/>
        <a:p>
          <a:endParaRPr lang="es-ES">
            <a:solidFill>
              <a:srgbClr val="494738"/>
            </a:solidFill>
          </a:endParaRPr>
        </a:p>
      </dgm:t>
    </dgm:pt>
    <dgm:pt modelId="{16D00D14-53A2-4DEE-9E35-8DF695E72031}">
      <dgm:prSet phldrT="[Texto]"/>
      <dgm:spPr/>
      <dgm:t>
        <a:bodyPr/>
        <a:lstStyle/>
        <a:p>
          <a:r>
            <a:rPr lang="es-ES" dirty="0">
              <a:solidFill>
                <a:srgbClr val="494738"/>
              </a:solidFill>
            </a:rPr>
            <a:t>Qué es </a:t>
          </a:r>
          <a:r>
            <a:rPr lang="es-ES" dirty="0" err="1">
              <a:solidFill>
                <a:srgbClr val="494738"/>
              </a:solidFill>
            </a:rPr>
            <a:t>npm</a:t>
          </a:r>
          <a:endParaRPr lang="es-ES" dirty="0">
            <a:solidFill>
              <a:srgbClr val="494738"/>
            </a:solidFill>
          </a:endParaRPr>
        </a:p>
      </dgm:t>
    </dgm:pt>
    <dgm:pt modelId="{1BD4BE28-CF26-44F9-9304-23AA882870EA}" type="parTrans" cxnId="{DE6BBEB4-121C-475E-94FA-8519C9F9FF54}">
      <dgm:prSet/>
      <dgm:spPr/>
      <dgm:t>
        <a:bodyPr/>
        <a:lstStyle/>
        <a:p>
          <a:endParaRPr lang="es-ES">
            <a:solidFill>
              <a:srgbClr val="494738"/>
            </a:solidFill>
          </a:endParaRPr>
        </a:p>
      </dgm:t>
    </dgm:pt>
    <dgm:pt modelId="{60F5CC89-F4E7-4517-AAD9-58DDAEAB89C3}" type="sibTrans" cxnId="{DE6BBEB4-121C-475E-94FA-8519C9F9FF54}">
      <dgm:prSet/>
      <dgm:spPr/>
      <dgm:t>
        <a:bodyPr/>
        <a:lstStyle/>
        <a:p>
          <a:endParaRPr lang="es-ES">
            <a:solidFill>
              <a:srgbClr val="494738"/>
            </a:solidFill>
          </a:endParaRPr>
        </a:p>
      </dgm:t>
    </dgm:pt>
    <dgm:pt modelId="{4EC092F2-95D2-4950-B460-128BDED9E309}">
      <dgm:prSet phldrT="[Texto]"/>
      <dgm:spPr/>
      <dgm:t>
        <a:bodyPr/>
        <a:lstStyle/>
        <a:p>
          <a:r>
            <a:rPr lang="es-ES" dirty="0" err="1">
              <a:solidFill>
                <a:srgbClr val="494738"/>
              </a:solidFill>
            </a:rPr>
            <a:t>Semver</a:t>
          </a:r>
          <a:r>
            <a:rPr lang="es-ES" dirty="0">
              <a:solidFill>
                <a:srgbClr val="494738"/>
              </a:solidFill>
            </a:rPr>
            <a:t> 2.0</a:t>
          </a:r>
        </a:p>
      </dgm:t>
    </dgm:pt>
    <dgm:pt modelId="{26388305-171D-4BBB-9992-CF78445D6023}" type="parTrans" cxnId="{4F52470B-E0AA-4CDB-9A71-95DFFCCF411E}">
      <dgm:prSet/>
      <dgm:spPr/>
      <dgm:t>
        <a:bodyPr/>
        <a:lstStyle/>
        <a:p>
          <a:endParaRPr lang="es-ES">
            <a:solidFill>
              <a:srgbClr val="494738"/>
            </a:solidFill>
          </a:endParaRPr>
        </a:p>
      </dgm:t>
    </dgm:pt>
    <dgm:pt modelId="{B616DDDC-8E2E-4BF7-BC1C-BB6E054B5090}" type="sibTrans" cxnId="{4F52470B-E0AA-4CDB-9A71-95DFFCCF411E}">
      <dgm:prSet/>
      <dgm:spPr/>
      <dgm:t>
        <a:bodyPr/>
        <a:lstStyle/>
        <a:p>
          <a:endParaRPr lang="es-ES">
            <a:solidFill>
              <a:srgbClr val="494738"/>
            </a:solidFill>
          </a:endParaRPr>
        </a:p>
      </dgm:t>
    </dgm:pt>
    <dgm:pt modelId="{633E0B02-4FC0-4175-BD22-0C3C21A3DE0C}" type="pres">
      <dgm:prSet presAssocID="{A391BF19-2FCF-42C1-857B-30F559DE1B34}" presName="Name0" presStyleCnt="0">
        <dgm:presLayoutVars>
          <dgm:chMax val="7"/>
          <dgm:chPref val="7"/>
          <dgm:dir/>
        </dgm:presLayoutVars>
      </dgm:prSet>
      <dgm:spPr/>
    </dgm:pt>
    <dgm:pt modelId="{88A1914F-E25E-41D2-B4B4-440D65583B12}" type="pres">
      <dgm:prSet presAssocID="{A391BF19-2FCF-42C1-857B-30F559DE1B34}" presName="Name1" presStyleCnt="0"/>
      <dgm:spPr/>
    </dgm:pt>
    <dgm:pt modelId="{9B976CB6-5EE0-4B7A-B012-E0263AA971ED}" type="pres">
      <dgm:prSet presAssocID="{A391BF19-2FCF-42C1-857B-30F559DE1B34}" presName="cycle" presStyleCnt="0"/>
      <dgm:spPr/>
    </dgm:pt>
    <dgm:pt modelId="{0EBC9FD1-C938-4C1D-86F2-7CC6482FECC1}" type="pres">
      <dgm:prSet presAssocID="{A391BF19-2FCF-42C1-857B-30F559DE1B34}" presName="srcNode" presStyleLbl="node1" presStyleIdx="0" presStyleCnt="3"/>
      <dgm:spPr/>
    </dgm:pt>
    <dgm:pt modelId="{53C88B00-9C21-478C-891B-C4B0720E7122}" type="pres">
      <dgm:prSet presAssocID="{A391BF19-2FCF-42C1-857B-30F559DE1B34}" presName="conn" presStyleLbl="parChTrans1D2" presStyleIdx="0" presStyleCnt="1"/>
      <dgm:spPr/>
    </dgm:pt>
    <dgm:pt modelId="{C8492BE7-EEC0-443E-A405-A88A37728CF3}" type="pres">
      <dgm:prSet presAssocID="{A391BF19-2FCF-42C1-857B-30F559DE1B34}" presName="extraNode" presStyleLbl="node1" presStyleIdx="0" presStyleCnt="3"/>
      <dgm:spPr/>
    </dgm:pt>
    <dgm:pt modelId="{08B8B7CA-03AC-4442-A109-5A9DBDA857D1}" type="pres">
      <dgm:prSet presAssocID="{A391BF19-2FCF-42C1-857B-30F559DE1B34}" presName="dstNode" presStyleLbl="node1" presStyleIdx="0" presStyleCnt="3"/>
      <dgm:spPr/>
    </dgm:pt>
    <dgm:pt modelId="{BC978584-F189-45C3-A51D-1D84888E7908}" type="pres">
      <dgm:prSet presAssocID="{5FE5D853-65CE-4055-AD68-D992AF51D6C2}" presName="text_1" presStyleLbl="node1" presStyleIdx="0" presStyleCnt="3">
        <dgm:presLayoutVars>
          <dgm:bulletEnabled val="1"/>
        </dgm:presLayoutVars>
      </dgm:prSet>
      <dgm:spPr/>
    </dgm:pt>
    <dgm:pt modelId="{D6DF9C3C-7CA6-4A74-971F-45938E44D76E}" type="pres">
      <dgm:prSet presAssocID="{5FE5D853-65CE-4055-AD68-D992AF51D6C2}" presName="accent_1" presStyleCnt="0"/>
      <dgm:spPr/>
    </dgm:pt>
    <dgm:pt modelId="{6230FFA4-A0CC-4603-9439-46D13515592F}" type="pres">
      <dgm:prSet presAssocID="{5FE5D853-65CE-4055-AD68-D992AF51D6C2}" presName="accentRepeatNode" presStyleLbl="solidFgAcc1" presStyleIdx="0" presStyleCnt="3"/>
      <dgm:spPr/>
    </dgm:pt>
    <dgm:pt modelId="{85D1FDF3-4980-4479-9686-C77ECC9D6C73}" type="pres">
      <dgm:prSet presAssocID="{16D00D14-53A2-4DEE-9E35-8DF695E72031}" presName="text_2" presStyleLbl="node1" presStyleIdx="1" presStyleCnt="3">
        <dgm:presLayoutVars>
          <dgm:bulletEnabled val="1"/>
        </dgm:presLayoutVars>
      </dgm:prSet>
      <dgm:spPr/>
    </dgm:pt>
    <dgm:pt modelId="{CF9930EB-DAAC-4105-A00A-AA63BD533C99}" type="pres">
      <dgm:prSet presAssocID="{16D00D14-53A2-4DEE-9E35-8DF695E72031}" presName="accent_2" presStyleCnt="0"/>
      <dgm:spPr/>
    </dgm:pt>
    <dgm:pt modelId="{19CB2109-EED2-4298-88B6-B9385A42A73C}" type="pres">
      <dgm:prSet presAssocID="{16D00D14-53A2-4DEE-9E35-8DF695E72031}" presName="accentRepeatNode" presStyleLbl="solidFgAcc1" presStyleIdx="1" presStyleCnt="3"/>
      <dgm:spPr/>
    </dgm:pt>
    <dgm:pt modelId="{E5C65D2D-D1AD-45B2-A55C-481655ECD7BE}" type="pres">
      <dgm:prSet presAssocID="{4EC092F2-95D2-4950-B460-128BDED9E309}" presName="text_3" presStyleLbl="node1" presStyleIdx="2" presStyleCnt="3">
        <dgm:presLayoutVars>
          <dgm:bulletEnabled val="1"/>
        </dgm:presLayoutVars>
      </dgm:prSet>
      <dgm:spPr/>
    </dgm:pt>
    <dgm:pt modelId="{420454AF-89D9-41A0-8D7B-808D80D8B506}" type="pres">
      <dgm:prSet presAssocID="{4EC092F2-95D2-4950-B460-128BDED9E309}" presName="accent_3" presStyleCnt="0"/>
      <dgm:spPr/>
    </dgm:pt>
    <dgm:pt modelId="{8E41255E-E0D1-4E9D-A1AB-BDD94583E088}" type="pres">
      <dgm:prSet presAssocID="{4EC092F2-95D2-4950-B460-128BDED9E309}" presName="accentRepeatNode" presStyleLbl="solidFgAcc1" presStyleIdx="2" presStyleCnt="3"/>
      <dgm:spPr/>
    </dgm:pt>
  </dgm:ptLst>
  <dgm:cxnLst>
    <dgm:cxn modelId="{4F52470B-E0AA-4CDB-9A71-95DFFCCF411E}" srcId="{A391BF19-2FCF-42C1-857B-30F559DE1B34}" destId="{4EC092F2-95D2-4950-B460-128BDED9E309}" srcOrd="2" destOrd="0" parTransId="{26388305-171D-4BBB-9992-CF78445D6023}" sibTransId="{B616DDDC-8E2E-4BF7-BC1C-BB6E054B5090}"/>
    <dgm:cxn modelId="{85F2A90C-D8CF-4EFB-96C6-1B089F746972}" type="presOf" srcId="{A391BF19-2FCF-42C1-857B-30F559DE1B34}" destId="{633E0B02-4FC0-4175-BD22-0C3C21A3DE0C}" srcOrd="0" destOrd="0" presId="urn:microsoft.com/office/officeart/2008/layout/VerticalCurvedList"/>
    <dgm:cxn modelId="{89C2F52B-4C9F-4359-B8E3-27E11B0DE51A}" type="presOf" srcId="{4EC092F2-95D2-4950-B460-128BDED9E309}" destId="{E5C65D2D-D1AD-45B2-A55C-481655ECD7BE}" srcOrd="0" destOrd="0" presId="urn:microsoft.com/office/officeart/2008/layout/VerticalCurvedList"/>
    <dgm:cxn modelId="{2159C93C-9F7E-4368-95BF-569D770088D9}" type="presOf" srcId="{5FE5D853-65CE-4055-AD68-D992AF51D6C2}" destId="{BC978584-F189-45C3-A51D-1D84888E7908}" srcOrd="0" destOrd="0" presId="urn:microsoft.com/office/officeart/2008/layout/VerticalCurvedList"/>
    <dgm:cxn modelId="{0B961C60-3E89-4968-80C1-119D990A19C5}" type="presOf" srcId="{16D00D14-53A2-4DEE-9E35-8DF695E72031}" destId="{85D1FDF3-4980-4479-9686-C77ECC9D6C73}" srcOrd="0" destOrd="0" presId="urn:microsoft.com/office/officeart/2008/layout/VerticalCurvedList"/>
    <dgm:cxn modelId="{C24D8E66-E71C-44CA-B18D-816ADDD9046E}" type="presOf" srcId="{843C1EC3-2D72-4328-873B-E6469A40A7BB}" destId="{53C88B00-9C21-478C-891B-C4B0720E7122}" srcOrd="0" destOrd="0" presId="urn:microsoft.com/office/officeart/2008/layout/VerticalCurvedList"/>
    <dgm:cxn modelId="{ECF569B3-1A0F-4EDC-962C-8099D2E6F794}" srcId="{A391BF19-2FCF-42C1-857B-30F559DE1B34}" destId="{5FE5D853-65CE-4055-AD68-D992AF51D6C2}" srcOrd="0" destOrd="0" parTransId="{1C0CC3D5-B981-4B76-85F3-837825F93B4F}" sibTransId="{843C1EC3-2D72-4328-873B-E6469A40A7BB}"/>
    <dgm:cxn modelId="{DE6BBEB4-121C-475E-94FA-8519C9F9FF54}" srcId="{A391BF19-2FCF-42C1-857B-30F559DE1B34}" destId="{16D00D14-53A2-4DEE-9E35-8DF695E72031}" srcOrd="1" destOrd="0" parTransId="{1BD4BE28-CF26-44F9-9304-23AA882870EA}" sibTransId="{60F5CC89-F4E7-4517-AAD9-58DDAEAB89C3}"/>
    <dgm:cxn modelId="{ECD46676-BE57-4520-8C95-AE62238C495C}" type="presParOf" srcId="{633E0B02-4FC0-4175-BD22-0C3C21A3DE0C}" destId="{88A1914F-E25E-41D2-B4B4-440D65583B12}" srcOrd="0" destOrd="0" presId="urn:microsoft.com/office/officeart/2008/layout/VerticalCurvedList"/>
    <dgm:cxn modelId="{5F3E4FBA-7A6A-481D-BB78-BD844B83CED3}" type="presParOf" srcId="{88A1914F-E25E-41D2-B4B4-440D65583B12}" destId="{9B976CB6-5EE0-4B7A-B012-E0263AA971ED}" srcOrd="0" destOrd="0" presId="urn:microsoft.com/office/officeart/2008/layout/VerticalCurvedList"/>
    <dgm:cxn modelId="{43C6581D-C47F-4CCA-A252-4B6551C80CEA}" type="presParOf" srcId="{9B976CB6-5EE0-4B7A-B012-E0263AA971ED}" destId="{0EBC9FD1-C938-4C1D-86F2-7CC6482FECC1}" srcOrd="0" destOrd="0" presId="urn:microsoft.com/office/officeart/2008/layout/VerticalCurvedList"/>
    <dgm:cxn modelId="{7AF7845D-39E5-429D-A896-CFD9D3CEEB3A}" type="presParOf" srcId="{9B976CB6-5EE0-4B7A-B012-E0263AA971ED}" destId="{53C88B00-9C21-478C-891B-C4B0720E7122}" srcOrd="1" destOrd="0" presId="urn:microsoft.com/office/officeart/2008/layout/VerticalCurvedList"/>
    <dgm:cxn modelId="{12B15AD7-0905-4CA1-A30A-26D7EB828445}" type="presParOf" srcId="{9B976CB6-5EE0-4B7A-B012-E0263AA971ED}" destId="{C8492BE7-EEC0-443E-A405-A88A37728CF3}" srcOrd="2" destOrd="0" presId="urn:microsoft.com/office/officeart/2008/layout/VerticalCurvedList"/>
    <dgm:cxn modelId="{1AB00CAE-81A6-4223-B222-BC314A26AF76}" type="presParOf" srcId="{9B976CB6-5EE0-4B7A-B012-E0263AA971ED}" destId="{08B8B7CA-03AC-4442-A109-5A9DBDA857D1}" srcOrd="3" destOrd="0" presId="urn:microsoft.com/office/officeart/2008/layout/VerticalCurvedList"/>
    <dgm:cxn modelId="{CFC1827B-621B-4DDE-9DE3-207384663B39}" type="presParOf" srcId="{88A1914F-E25E-41D2-B4B4-440D65583B12}" destId="{BC978584-F189-45C3-A51D-1D84888E7908}" srcOrd="1" destOrd="0" presId="urn:microsoft.com/office/officeart/2008/layout/VerticalCurvedList"/>
    <dgm:cxn modelId="{6AFC28B8-12A6-4CC1-B0D6-989D9EE4D64E}" type="presParOf" srcId="{88A1914F-E25E-41D2-B4B4-440D65583B12}" destId="{D6DF9C3C-7CA6-4A74-971F-45938E44D76E}" srcOrd="2" destOrd="0" presId="urn:microsoft.com/office/officeart/2008/layout/VerticalCurvedList"/>
    <dgm:cxn modelId="{77F90EFA-AB00-4539-83DC-881FECE4FFE0}" type="presParOf" srcId="{D6DF9C3C-7CA6-4A74-971F-45938E44D76E}" destId="{6230FFA4-A0CC-4603-9439-46D13515592F}" srcOrd="0" destOrd="0" presId="urn:microsoft.com/office/officeart/2008/layout/VerticalCurvedList"/>
    <dgm:cxn modelId="{988C9637-23E4-4003-9488-D087F2BF2B76}" type="presParOf" srcId="{88A1914F-E25E-41D2-B4B4-440D65583B12}" destId="{85D1FDF3-4980-4479-9686-C77ECC9D6C73}" srcOrd="3" destOrd="0" presId="urn:microsoft.com/office/officeart/2008/layout/VerticalCurvedList"/>
    <dgm:cxn modelId="{E825F199-BD1D-498E-8469-FE188CA0E6AC}" type="presParOf" srcId="{88A1914F-E25E-41D2-B4B4-440D65583B12}" destId="{CF9930EB-DAAC-4105-A00A-AA63BD533C99}" srcOrd="4" destOrd="0" presId="urn:microsoft.com/office/officeart/2008/layout/VerticalCurvedList"/>
    <dgm:cxn modelId="{3FFB7CCF-65FB-4366-8C54-CF0AE820E31A}" type="presParOf" srcId="{CF9930EB-DAAC-4105-A00A-AA63BD533C99}" destId="{19CB2109-EED2-4298-88B6-B9385A42A73C}" srcOrd="0" destOrd="0" presId="urn:microsoft.com/office/officeart/2008/layout/VerticalCurvedList"/>
    <dgm:cxn modelId="{0366DDB4-A16A-45FA-9CFF-A0D611819232}" type="presParOf" srcId="{88A1914F-E25E-41D2-B4B4-440D65583B12}" destId="{E5C65D2D-D1AD-45B2-A55C-481655ECD7BE}" srcOrd="5" destOrd="0" presId="urn:microsoft.com/office/officeart/2008/layout/VerticalCurvedList"/>
    <dgm:cxn modelId="{F6B0F11B-7D91-4A18-89F8-8D95EE5E8A31}" type="presParOf" srcId="{88A1914F-E25E-41D2-B4B4-440D65583B12}" destId="{420454AF-89D9-41A0-8D7B-808D80D8B506}" srcOrd="6" destOrd="0" presId="urn:microsoft.com/office/officeart/2008/layout/VerticalCurvedList"/>
    <dgm:cxn modelId="{BF98D9B0-D60C-465C-B264-279DD303DF38}" type="presParOf" srcId="{420454AF-89D9-41A0-8D7B-808D80D8B506}" destId="{8E41255E-E0D1-4E9D-A1AB-BDD94583E088}" srcOrd="0" destOrd="0" presId="urn:microsoft.com/office/officeart/2008/layout/VerticalCurvedList"/>
  </dgm:cxnLst>
  <dgm:bg>
    <a:noFill/>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5E2A6D1-514C-430D-86D8-6A1CC7658090}" type="doc">
      <dgm:prSet loTypeId="urn:microsoft.com/office/officeart/2005/8/layout/vList3" loCatId="list" qsTypeId="urn:microsoft.com/office/officeart/2005/8/quickstyle/simple1" qsCatId="simple" csTypeId="urn:microsoft.com/office/officeart/2005/8/colors/colorful1" csCatId="colorful" phldr="1"/>
      <dgm:spPr/>
      <dgm:t>
        <a:bodyPr/>
        <a:lstStyle/>
        <a:p>
          <a:endParaRPr lang="es-ES"/>
        </a:p>
      </dgm:t>
    </dgm:pt>
    <dgm:pt modelId="{E6BEE8B4-046B-478F-BDAC-7B482445B027}">
      <dgm:prSet custT="1"/>
      <dgm:spPr/>
      <dgm:t>
        <a:bodyPr/>
        <a:lstStyle/>
        <a:p>
          <a:r>
            <a:rPr lang="es-ES" sz="2000" dirty="0"/>
            <a:t>Los comandos</a:t>
          </a:r>
        </a:p>
      </dgm:t>
    </dgm:pt>
    <dgm:pt modelId="{2342F5E1-457B-402E-A19E-3B48B59F1313}" type="parTrans" cxnId="{E9AB77E7-8949-44BB-8597-87A83D77C5EF}">
      <dgm:prSet/>
      <dgm:spPr/>
      <dgm:t>
        <a:bodyPr/>
        <a:lstStyle/>
        <a:p>
          <a:endParaRPr lang="es-ES"/>
        </a:p>
      </dgm:t>
    </dgm:pt>
    <dgm:pt modelId="{1D9A33C6-7E35-433C-87E9-16F458ECBC17}" type="sibTrans" cxnId="{E9AB77E7-8949-44BB-8597-87A83D77C5EF}">
      <dgm:prSet/>
      <dgm:spPr/>
      <dgm:t>
        <a:bodyPr/>
        <a:lstStyle/>
        <a:p>
          <a:endParaRPr lang="es-ES"/>
        </a:p>
      </dgm:t>
    </dgm:pt>
    <dgm:pt modelId="{458129E0-D61E-441B-9349-DF960CC530C5}" type="pres">
      <dgm:prSet presAssocID="{B5E2A6D1-514C-430D-86D8-6A1CC7658090}" presName="linearFlow" presStyleCnt="0">
        <dgm:presLayoutVars>
          <dgm:dir/>
          <dgm:resizeHandles val="exact"/>
        </dgm:presLayoutVars>
      </dgm:prSet>
      <dgm:spPr/>
    </dgm:pt>
    <dgm:pt modelId="{EA8A3CF0-8731-4E0D-891D-A4B10ADDA48C}" type="pres">
      <dgm:prSet presAssocID="{E6BEE8B4-046B-478F-BDAC-7B482445B027}" presName="composite" presStyleCnt="0"/>
      <dgm:spPr/>
    </dgm:pt>
    <dgm:pt modelId="{FAFC918B-5F37-4102-948C-468BB86550CC}" type="pres">
      <dgm:prSet presAssocID="{E6BEE8B4-046B-478F-BDAC-7B482445B027}" presName="imgShp" presStyleLbl="fgImgPlace1" presStyleIdx="0" presStyleCnt="1"/>
      <dgm:spPr>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dgm:spPr>
    </dgm:pt>
    <dgm:pt modelId="{0544120B-FA55-4B1F-8B78-3C709B7248F7}" type="pres">
      <dgm:prSet presAssocID="{E6BEE8B4-046B-478F-BDAC-7B482445B027}" presName="txShp" presStyleLbl="node1" presStyleIdx="0" presStyleCnt="1" custLinFactNeighborY="-2196">
        <dgm:presLayoutVars>
          <dgm:bulletEnabled val="1"/>
        </dgm:presLayoutVars>
      </dgm:prSet>
      <dgm:spPr/>
    </dgm:pt>
  </dgm:ptLst>
  <dgm:cxnLst>
    <dgm:cxn modelId="{F5AF762C-B7A3-42EB-9415-B17C5A952636}" type="presOf" srcId="{B5E2A6D1-514C-430D-86D8-6A1CC7658090}" destId="{458129E0-D61E-441B-9349-DF960CC530C5}" srcOrd="0" destOrd="0" presId="urn:microsoft.com/office/officeart/2005/8/layout/vList3"/>
    <dgm:cxn modelId="{E92B9F8F-B60C-4DE1-AD9F-7903CCB3E3F1}" type="presOf" srcId="{E6BEE8B4-046B-478F-BDAC-7B482445B027}" destId="{0544120B-FA55-4B1F-8B78-3C709B7248F7}" srcOrd="0" destOrd="0" presId="urn:microsoft.com/office/officeart/2005/8/layout/vList3"/>
    <dgm:cxn modelId="{E9AB77E7-8949-44BB-8597-87A83D77C5EF}" srcId="{B5E2A6D1-514C-430D-86D8-6A1CC7658090}" destId="{E6BEE8B4-046B-478F-BDAC-7B482445B027}" srcOrd="0" destOrd="0" parTransId="{2342F5E1-457B-402E-A19E-3B48B59F1313}" sibTransId="{1D9A33C6-7E35-433C-87E9-16F458ECBC17}"/>
    <dgm:cxn modelId="{9D091F85-5C97-481E-950B-8C415EA00159}" type="presParOf" srcId="{458129E0-D61E-441B-9349-DF960CC530C5}" destId="{EA8A3CF0-8731-4E0D-891D-A4B10ADDA48C}" srcOrd="0" destOrd="0" presId="urn:microsoft.com/office/officeart/2005/8/layout/vList3"/>
    <dgm:cxn modelId="{9DD11202-3D9A-4F14-8F1C-352FA597FD7C}" type="presParOf" srcId="{EA8A3CF0-8731-4E0D-891D-A4B10ADDA48C}" destId="{FAFC918B-5F37-4102-948C-468BB86550CC}" srcOrd="0" destOrd="0" presId="urn:microsoft.com/office/officeart/2005/8/layout/vList3"/>
    <dgm:cxn modelId="{45E3BEDC-F0CE-4F12-BD59-445C82AC8D98}" type="presParOf" srcId="{EA8A3CF0-8731-4E0D-891D-A4B10ADDA48C}" destId="{0544120B-FA55-4B1F-8B78-3C709B7248F7}"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55869D1-27B1-4543-A811-A26FCA14F71B}" type="doc">
      <dgm:prSet loTypeId="urn:microsoft.com/office/officeart/2005/8/layout/vList6" loCatId="list" qsTypeId="urn:microsoft.com/office/officeart/2005/8/quickstyle/simple1" qsCatId="simple" csTypeId="urn:microsoft.com/office/officeart/2005/8/colors/accent6_2" csCatId="accent6" phldr="1"/>
      <dgm:spPr/>
      <dgm:t>
        <a:bodyPr/>
        <a:lstStyle/>
        <a:p>
          <a:endParaRPr lang="es-ES"/>
        </a:p>
      </dgm:t>
    </dgm:pt>
    <dgm:pt modelId="{86726D88-72B0-4506-AFA2-8A2ED84FDCCE}">
      <dgm:prSet phldrT="[Texto]"/>
      <dgm:spPr/>
      <dgm:t>
        <a:bodyPr/>
        <a:lstStyle/>
        <a:p>
          <a:r>
            <a:rPr lang="es-ES" dirty="0" err="1">
              <a:latin typeface="Cascadia Code PL" panose="020B0609020000020004" pitchFamily="49" charset="0"/>
              <a:cs typeface="Cascadia Code PL" panose="020B0609020000020004" pitchFamily="49" charset="0"/>
            </a:rPr>
            <a:t>npm</a:t>
          </a:r>
          <a:r>
            <a:rPr lang="es-ES" dirty="0">
              <a:latin typeface="Cascadia Code PL" panose="020B0609020000020004" pitchFamily="49" charset="0"/>
              <a:cs typeface="Cascadia Code PL" panose="020B0609020000020004" pitchFamily="49" charset="0"/>
            </a:rPr>
            <a:t> -v</a:t>
          </a:r>
        </a:p>
      </dgm:t>
    </dgm:pt>
    <dgm:pt modelId="{2999EC0B-62B4-469C-A12E-9551CECE55C1}" type="parTrans" cxnId="{D874DDA8-8C63-483E-9FAF-BCA762677986}">
      <dgm:prSet/>
      <dgm:spPr/>
      <dgm:t>
        <a:bodyPr/>
        <a:lstStyle/>
        <a:p>
          <a:endParaRPr lang="es-ES"/>
        </a:p>
      </dgm:t>
    </dgm:pt>
    <dgm:pt modelId="{552791E3-8044-45E3-A6A9-CE2580190032}" type="sibTrans" cxnId="{D874DDA8-8C63-483E-9FAF-BCA762677986}">
      <dgm:prSet/>
      <dgm:spPr/>
      <dgm:t>
        <a:bodyPr/>
        <a:lstStyle/>
        <a:p>
          <a:endParaRPr lang="es-ES"/>
        </a:p>
      </dgm:t>
    </dgm:pt>
    <dgm:pt modelId="{27FE47E2-9353-4A86-947D-5370CB87FB81}">
      <dgm:prSet phldrT="[Texto]"/>
      <dgm:spPr/>
      <dgm:t>
        <a:bodyPr lIns="144000" anchor="ctr"/>
        <a:lstStyle/>
        <a:p>
          <a:pPr>
            <a:buFontTx/>
            <a:buNone/>
          </a:pPr>
          <a:r>
            <a:rPr lang="es-ES" dirty="0"/>
            <a:t>Nos muestra la versión instalada</a:t>
          </a:r>
        </a:p>
      </dgm:t>
    </dgm:pt>
    <dgm:pt modelId="{AE2EC3FE-6BD1-4A52-9EBA-6417E8EC69B4}" type="parTrans" cxnId="{97AEEA8B-AEF7-40C5-9C8F-22D1FD6480A3}">
      <dgm:prSet/>
      <dgm:spPr/>
      <dgm:t>
        <a:bodyPr/>
        <a:lstStyle/>
        <a:p>
          <a:endParaRPr lang="es-ES"/>
        </a:p>
      </dgm:t>
    </dgm:pt>
    <dgm:pt modelId="{192E0D64-B6BA-4FF9-A59A-2EC2A85E2F7E}" type="sibTrans" cxnId="{97AEEA8B-AEF7-40C5-9C8F-22D1FD6480A3}">
      <dgm:prSet/>
      <dgm:spPr/>
      <dgm:t>
        <a:bodyPr/>
        <a:lstStyle/>
        <a:p>
          <a:endParaRPr lang="es-ES"/>
        </a:p>
      </dgm:t>
    </dgm:pt>
    <dgm:pt modelId="{42262C5B-7D42-4953-902C-5FE1315ADCA1}">
      <dgm:prSet phldrT="[Texto]"/>
      <dgm:spPr/>
      <dgm:t>
        <a:bodyPr/>
        <a:lstStyle/>
        <a:p>
          <a:r>
            <a:rPr lang="es-ES" dirty="0" err="1">
              <a:latin typeface="Cascadia Code PL" panose="020B0609020000020004" pitchFamily="49" charset="0"/>
              <a:cs typeface="Cascadia Code PL" panose="020B0609020000020004" pitchFamily="49" charset="0"/>
            </a:rPr>
            <a:t>npm</a:t>
          </a:r>
          <a:r>
            <a:rPr lang="es-ES" dirty="0">
              <a:latin typeface="Cascadia Code PL" panose="020B0609020000020004" pitchFamily="49" charset="0"/>
              <a:cs typeface="Cascadia Code PL" panose="020B0609020000020004" pitchFamily="49" charset="0"/>
            </a:rPr>
            <a:t> </a:t>
          </a:r>
          <a:r>
            <a:rPr lang="es-ES" dirty="0" err="1">
              <a:latin typeface="Cascadia Code PL" panose="020B0609020000020004" pitchFamily="49" charset="0"/>
              <a:cs typeface="Cascadia Code PL" panose="020B0609020000020004" pitchFamily="49" charset="0"/>
            </a:rPr>
            <a:t>init</a:t>
          </a:r>
          <a:r>
            <a:rPr lang="es-ES" dirty="0">
              <a:latin typeface="Cascadia Code PL" panose="020B0609020000020004" pitchFamily="49" charset="0"/>
              <a:cs typeface="Cascadia Code PL" panose="020B0609020000020004" pitchFamily="49" charset="0"/>
            </a:rPr>
            <a:t> -y</a:t>
          </a:r>
        </a:p>
      </dgm:t>
    </dgm:pt>
    <dgm:pt modelId="{146E283E-D98F-4334-961C-1EFAB864DB71}" type="parTrans" cxnId="{3D60B43C-919A-4CBC-88DA-B7C420FB50B6}">
      <dgm:prSet/>
      <dgm:spPr/>
      <dgm:t>
        <a:bodyPr/>
        <a:lstStyle/>
        <a:p>
          <a:endParaRPr lang="es-ES"/>
        </a:p>
      </dgm:t>
    </dgm:pt>
    <dgm:pt modelId="{53DF0544-7CE2-46FB-B56F-66EC6648EFF1}" type="sibTrans" cxnId="{3D60B43C-919A-4CBC-88DA-B7C420FB50B6}">
      <dgm:prSet/>
      <dgm:spPr/>
      <dgm:t>
        <a:bodyPr/>
        <a:lstStyle/>
        <a:p>
          <a:endParaRPr lang="es-ES"/>
        </a:p>
      </dgm:t>
    </dgm:pt>
    <dgm:pt modelId="{D9EF8D01-90B0-4C89-99B2-01FCCF08F4E6}">
      <dgm:prSet phldrT="[Texto]"/>
      <dgm:spPr/>
      <dgm:t>
        <a:bodyPr lIns="144000" anchor="ctr"/>
        <a:lstStyle/>
        <a:p>
          <a:pPr>
            <a:buFontTx/>
            <a:buNone/>
          </a:pPr>
          <a:r>
            <a:rPr lang="es-ES" b="0" i="0" dirty="0"/>
            <a:t>Crea el </a:t>
          </a:r>
          <a:r>
            <a:rPr lang="es-ES" b="0" i="0" dirty="0" err="1"/>
            <a:t>package.json</a:t>
          </a:r>
          <a:r>
            <a:rPr lang="es-ES" b="0" i="0" dirty="0"/>
            <a:t> inicial del proyecto con los valores por defecto (-y)</a:t>
          </a:r>
          <a:endParaRPr lang="es-ES" dirty="0"/>
        </a:p>
      </dgm:t>
    </dgm:pt>
    <dgm:pt modelId="{C77F7EDB-EAED-43DC-B0D9-04C50929D50E}" type="parTrans" cxnId="{EFE6E77B-EAD6-433E-B133-610DA9B9016F}">
      <dgm:prSet/>
      <dgm:spPr/>
      <dgm:t>
        <a:bodyPr/>
        <a:lstStyle/>
        <a:p>
          <a:endParaRPr lang="es-ES"/>
        </a:p>
      </dgm:t>
    </dgm:pt>
    <dgm:pt modelId="{7CFE55CC-CB34-459E-BD8D-AEEFF22007AF}" type="sibTrans" cxnId="{EFE6E77B-EAD6-433E-B133-610DA9B9016F}">
      <dgm:prSet/>
      <dgm:spPr/>
      <dgm:t>
        <a:bodyPr/>
        <a:lstStyle/>
        <a:p>
          <a:endParaRPr lang="es-ES"/>
        </a:p>
      </dgm:t>
    </dgm:pt>
    <dgm:pt modelId="{6D4B9D24-356D-4F9D-AE89-D736F0C208C9}">
      <dgm:prSet/>
      <dgm:spPr/>
      <dgm:t>
        <a:bodyPr/>
        <a:lstStyle/>
        <a:p>
          <a:r>
            <a:rPr lang="es-ES" dirty="0" err="1"/>
            <a:t>npm</a:t>
          </a:r>
          <a:r>
            <a:rPr lang="es-ES" dirty="0"/>
            <a:t> </a:t>
          </a:r>
          <a:r>
            <a:rPr lang="es-ES" dirty="0" err="1"/>
            <a:t>install</a:t>
          </a:r>
          <a:endParaRPr lang="es-ES" dirty="0"/>
        </a:p>
      </dgm:t>
    </dgm:pt>
    <dgm:pt modelId="{77AD1437-A918-4237-A8C5-269601BACC3B}" type="parTrans" cxnId="{1DDE596F-C314-40C1-99FE-55879D17CCEB}">
      <dgm:prSet/>
      <dgm:spPr/>
      <dgm:t>
        <a:bodyPr/>
        <a:lstStyle/>
        <a:p>
          <a:endParaRPr lang="es-ES"/>
        </a:p>
      </dgm:t>
    </dgm:pt>
    <dgm:pt modelId="{15F71708-6357-475D-B8D8-CABB1A2B9142}" type="sibTrans" cxnId="{1DDE596F-C314-40C1-99FE-55879D17CCEB}">
      <dgm:prSet/>
      <dgm:spPr/>
      <dgm:t>
        <a:bodyPr/>
        <a:lstStyle/>
        <a:p>
          <a:endParaRPr lang="es-ES"/>
        </a:p>
      </dgm:t>
    </dgm:pt>
    <dgm:pt modelId="{E8172985-2D18-4349-B02A-54E96E8D0A20}">
      <dgm:prSet/>
      <dgm:spPr/>
      <dgm:t>
        <a:bodyPr/>
        <a:lstStyle/>
        <a:p>
          <a:r>
            <a:rPr lang="es-ES" b="1" i="0" dirty="0" err="1"/>
            <a:t>npm</a:t>
          </a:r>
          <a:r>
            <a:rPr lang="es-ES" b="1" i="0" dirty="0"/>
            <a:t> </a:t>
          </a:r>
          <a:r>
            <a:rPr lang="es-ES" b="1" i="0" dirty="0" err="1"/>
            <a:t>install</a:t>
          </a:r>
          <a:r>
            <a:rPr lang="es-ES" b="1" i="0" dirty="0"/>
            <a:t> </a:t>
          </a:r>
          <a:r>
            <a:rPr lang="es-ES" b="1" i="0" dirty="0" err="1">
              <a:solidFill>
                <a:srgbClr val="FF0000"/>
              </a:solidFill>
            </a:rPr>
            <a:t>package</a:t>
          </a:r>
          <a:r>
            <a:rPr lang="es-ES" b="1" i="0" dirty="0"/>
            <a:t> --</a:t>
          </a:r>
          <a:r>
            <a:rPr lang="es-ES" b="1" i="0" dirty="0" err="1"/>
            <a:t>save</a:t>
          </a:r>
          <a:endParaRPr lang="es-ES" dirty="0"/>
        </a:p>
      </dgm:t>
    </dgm:pt>
    <dgm:pt modelId="{B80B878F-ECF1-48B3-8CBD-F1467ED9B9B1}" type="parTrans" cxnId="{06AB9756-7B5D-44C9-B0E5-D57F2D4E7356}">
      <dgm:prSet/>
      <dgm:spPr/>
      <dgm:t>
        <a:bodyPr/>
        <a:lstStyle/>
        <a:p>
          <a:endParaRPr lang="es-ES"/>
        </a:p>
      </dgm:t>
    </dgm:pt>
    <dgm:pt modelId="{5F08FE98-BD4C-4147-AEBF-547B100012F5}" type="sibTrans" cxnId="{06AB9756-7B5D-44C9-B0E5-D57F2D4E7356}">
      <dgm:prSet/>
      <dgm:spPr/>
      <dgm:t>
        <a:bodyPr/>
        <a:lstStyle/>
        <a:p>
          <a:endParaRPr lang="es-ES"/>
        </a:p>
      </dgm:t>
    </dgm:pt>
    <dgm:pt modelId="{C779446A-53D4-4D7F-9C8F-F6418B133A17}">
      <dgm:prSet/>
      <dgm:spPr/>
      <dgm:t>
        <a:bodyPr/>
        <a:lstStyle/>
        <a:p>
          <a:r>
            <a:rPr lang="es-ES" b="1" i="0" dirty="0" err="1"/>
            <a:t>npm</a:t>
          </a:r>
          <a:r>
            <a:rPr lang="es-ES" b="1" i="0" dirty="0"/>
            <a:t> </a:t>
          </a:r>
          <a:r>
            <a:rPr lang="es-ES" b="1" i="0" dirty="0" err="1"/>
            <a:t>install</a:t>
          </a:r>
          <a:r>
            <a:rPr lang="es-ES" b="1" i="0" dirty="0"/>
            <a:t> </a:t>
          </a:r>
          <a:r>
            <a:rPr lang="es-ES" b="1" i="0" dirty="0" err="1">
              <a:solidFill>
                <a:srgbClr val="FF0000"/>
              </a:solidFill>
            </a:rPr>
            <a:t>package</a:t>
          </a:r>
          <a:r>
            <a:rPr lang="es-ES" b="1" i="0" dirty="0"/>
            <a:t> --</a:t>
          </a:r>
          <a:r>
            <a:rPr lang="es-ES" b="1" i="0" dirty="0" err="1"/>
            <a:t>save-dev</a:t>
          </a:r>
          <a:endParaRPr lang="es-ES" dirty="0"/>
        </a:p>
      </dgm:t>
    </dgm:pt>
    <dgm:pt modelId="{F8B71A0E-FFD2-41B4-AEC6-3C0A6D27BB21}" type="parTrans" cxnId="{1D79A133-6396-4FF7-8C59-564EE896CBB7}">
      <dgm:prSet/>
      <dgm:spPr/>
      <dgm:t>
        <a:bodyPr/>
        <a:lstStyle/>
        <a:p>
          <a:endParaRPr lang="es-ES"/>
        </a:p>
      </dgm:t>
    </dgm:pt>
    <dgm:pt modelId="{2DD7A15B-5EB0-40FB-B8B1-81D292A87890}" type="sibTrans" cxnId="{1D79A133-6396-4FF7-8C59-564EE896CBB7}">
      <dgm:prSet/>
      <dgm:spPr/>
      <dgm:t>
        <a:bodyPr/>
        <a:lstStyle/>
        <a:p>
          <a:endParaRPr lang="es-ES"/>
        </a:p>
      </dgm:t>
    </dgm:pt>
    <dgm:pt modelId="{725818D1-E2E5-47B2-823F-AF1992F4D134}">
      <dgm:prSet/>
      <dgm:spPr/>
      <dgm:t>
        <a:bodyPr/>
        <a:lstStyle/>
        <a:p>
          <a:r>
            <a:rPr lang="es-ES" b="1" i="0" dirty="0" err="1"/>
            <a:t>npm</a:t>
          </a:r>
          <a:r>
            <a:rPr lang="es-ES" b="1" i="0" dirty="0"/>
            <a:t> </a:t>
          </a:r>
          <a:r>
            <a:rPr lang="es-ES" b="1" i="0" dirty="0" err="1"/>
            <a:t>uninstall</a:t>
          </a:r>
          <a:r>
            <a:rPr lang="es-ES" b="1" i="0" dirty="0"/>
            <a:t> </a:t>
          </a:r>
          <a:r>
            <a:rPr lang="es-ES" b="1" i="0" dirty="0" err="1">
              <a:solidFill>
                <a:srgbClr val="FF0000"/>
              </a:solidFill>
            </a:rPr>
            <a:t>package</a:t>
          </a:r>
          <a:endParaRPr lang="es-ES" dirty="0">
            <a:solidFill>
              <a:srgbClr val="FF0000"/>
            </a:solidFill>
          </a:endParaRPr>
        </a:p>
      </dgm:t>
    </dgm:pt>
    <dgm:pt modelId="{44D77188-F43B-4575-BC7A-8B94F1568566}" type="parTrans" cxnId="{AF7A756B-33D3-4D23-85B1-E8E181422597}">
      <dgm:prSet/>
      <dgm:spPr/>
      <dgm:t>
        <a:bodyPr/>
        <a:lstStyle/>
        <a:p>
          <a:endParaRPr lang="es-ES"/>
        </a:p>
      </dgm:t>
    </dgm:pt>
    <dgm:pt modelId="{AC752FE4-876A-44B5-89EA-659F04043E2B}" type="sibTrans" cxnId="{AF7A756B-33D3-4D23-85B1-E8E181422597}">
      <dgm:prSet/>
      <dgm:spPr/>
      <dgm:t>
        <a:bodyPr/>
        <a:lstStyle/>
        <a:p>
          <a:endParaRPr lang="es-ES"/>
        </a:p>
      </dgm:t>
    </dgm:pt>
    <dgm:pt modelId="{0E0E4142-AD93-4EEF-9E33-D59C678573F3}">
      <dgm:prSet/>
      <dgm:spPr/>
      <dgm:t>
        <a:bodyPr/>
        <a:lstStyle/>
        <a:p>
          <a:r>
            <a:rPr lang="es-ES" b="1" i="0" dirty="0" err="1"/>
            <a:t>npm</a:t>
          </a:r>
          <a:r>
            <a:rPr lang="es-ES" b="1" i="0" dirty="0"/>
            <a:t> </a:t>
          </a:r>
          <a:r>
            <a:rPr lang="es-ES" b="1" i="0" dirty="0" err="1"/>
            <a:t>start</a:t>
          </a:r>
          <a:endParaRPr lang="es-ES" dirty="0"/>
        </a:p>
      </dgm:t>
    </dgm:pt>
    <dgm:pt modelId="{66BF007B-2D36-48EE-8743-E30AA3F93F15}" type="parTrans" cxnId="{BFC7289B-845A-4F5D-B5F7-A4842C184025}">
      <dgm:prSet/>
      <dgm:spPr/>
      <dgm:t>
        <a:bodyPr/>
        <a:lstStyle/>
        <a:p>
          <a:endParaRPr lang="es-ES"/>
        </a:p>
      </dgm:t>
    </dgm:pt>
    <dgm:pt modelId="{89AE836D-863A-427D-AC66-D2AB6D11BB62}" type="sibTrans" cxnId="{BFC7289B-845A-4F5D-B5F7-A4842C184025}">
      <dgm:prSet/>
      <dgm:spPr/>
      <dgm:t>
        <a:bodyPr/>
        <a:lstStyle/>
        <a:p>
          <a:endParaRPr lang="es-ES"/>
        </a:p>
      </dgm:t>
    </dgm:pt>
    <dgm:pt modelId="{49D1422A-0F4E-452C-BA86-593A38B344FA}">
      <dgm:prSet/>
      <dgm:spPr/>
      <dgm:t>
        <a:bodyPr lIns="144000" anchor="ctr"/>
        <a:lstStyle/>
        <a:p>
          <a:pPr>
            <a:buFontTx/>
            <a:buNone/>
          </a:pPr>
          <a:r>
            <a:rPr lang="es-ES" b="0" i="0"/>
            <a:t>Instala el proyecto utilizando el package.json</a:t>
          </a:r>
          <a:endParaRPr lang="es-ES"/>
        </a:p>
      </dgm:t>
    </dgm:pt>
    <dgm:pt modelId="{2122C9EA-A34D-4E91-8049-70E39D9EAE06}" type="parTrans" cxnId="{69D702E3-5021-46D1-92C1-571E18ED822B}">
      <dgm:prSet/>
      <dgm:spPr/>
      <dgm:t>
        <a:bodyPr/>
        <a:lstStyle/>
        <a:p>
          <a:endParaRPr lang="es-ES"/>
        </a:p>
      </dgm:t>
    </dgm:pt>
    <dgm:pt modelId="{AE923693-6020-499B-99BB-3EBB1DE0009E}" type="sibTrans" cxnId="{69D702E3-5021-46D1-92C1-571E18ED822B}">
      <dgm:prSet/>
      <dgm:spPr/>
      <dgm:t>
        <a:bodyPr/>
        <a:lstStyle/>
        <a:p>
          <a:endParaRPr lang="es-ES"/>
        </a:p>
      </dgm:t>
    </dgm:pt>
    <dgm:pt modelId="{86340924-B028-428A-94C9-DF8B6FEF98FB}">
      <dgm:prSet/>
      <dgm:spPr/>
      <dgm:t>
        <a:bodyPr lIns="144000" anchor="ctr"/>
        <a:lstStyle/>
        <a:p>
          <a:pPr>
            <a:buFontTx/>
            <a:buNone/>
          </a:pPr>
          <a:r>
            <a:rPr lang="es-ES" b="0" i="0" dirty="0"/>
            <a:t>Instala una librería como </a:t>
          </a:r>
          <a:r>
            <a:rPr lang="es-ES" b="0" i="0" dirty="0" err="1"/>
            <a:t>dependecia</a:t>
          </a:r>
          <a:r>
            <a:rPr lang="es-ES" b="0" i="0" dirty="0"/>
            <a:t> de producción</a:t>
          </a:r>
          <a:endParaRPr lang="es-ES" dirty="0"/>
        </a:p>
      </dgm:t>
    </dgm:pt>
    <dgm:pt modelId="{4B44C889-6595-4FC3-AB96-B355FCE110ED}" type="parTrans" cxnId="{0C1E91FB-3C94-4062-892D-75867FA52067}">
      <dgm:prSet/>
      <dgm:spPr/>
      <dgm:t>
        <a:bodyPr/>
        <a:lstStyle/>
        <a:p>
          <a:endParaRPr lang="es-ES"/>
        </a:p>
      </dgm:t>
    </dgm:pt>
    <dgm:pt modelId="{ECA0A338-39CE-4EFE-83AA-BE38C98F4C27}" type="sibTrans" cxnId="{0C1E91FB-3C94-4062-892D-75867FA52067}">
      <dgm:prSet/>
      <dgm:spPr/>
      <dgm:t>
        <a:bodyPr/>
        <a:lstStyle/>
        <a:p>
          <a:endParaRPr lang="es-ES"/>
        </a:p>
      </dgm:t>
    </dgm:pt>
    <dgm:pt modelId="{CE4DD6A5-BFF1-4B89-81E6-3329F2EED992}">
      <dgm:prSet/>
      <dgm:spPr/>
      <dgm:t>
        <a:bodyPr lIns="144000" anchor="ctr"/>
        <a:lstStyle/>
        <a:p>
          <a:pPr>
            <a:buFontTx/>
            <a:buNone/>
          </a:pPr>
          <a:r>
            <a:rPr lang="es-ES" b="0" i="0"/>
            <a:t>Instala una librería como dependencia de desarrollo</a:t>
          </a:r>
          <a:endParaRPr lang="es-ES"/>
        </a:p>
      </dgm:t>
    </dgm:pt>
    <dgm:pt modelId="{E326EDBE-9882-420B-9D56-E3DBF0710419}" type="parTrans" cxnId="{1DA2720F-2870-4DDA-AF46-71EB46D25D5F}">
      <dgm:prSet/>
      <dgm:spPr/>
    </dgm:pt>
    <dgm:pt modelId="{3478D91C-06BB-4619-838A-84499EE520C9}" type="sibTrans" cxnId="{1DA2720F-2870-4DDA-AF46-71EB46D25D5F}">
      <dgm:prSet/>
      <dgm:spPr/>
    </dgm:pt>
    <dgm:pt modelId="{EB7D3EAE-9163-4A64-BCCB-4996661FADFF}">
      <dgm:prSet/>
      <dgm:spPr/>
      <dgm:t>
        <a:bodyPr lIns="144000" anchor="ctr"/>
        <a:lstStyle/>
        <a:p>
          <a:pPr>
            <a:buFontTx/>
            <a:buNone/>
          </a:pPr>
          <a:r>
            <a:rPr lang="es-ES" b="0" i="0"/>
            <a:t>Elimina una librería</a:t>
          </a:r>
          <a:endParaRPr lang="es-ES"/>
        </a:p>
      </dgm:t>
    </dgm:pt>
    <dgm:pt modelId="{3A7F1F36-668B-4FA4-A661-E538A91D9646}" type="parTrans" cxnId="{E68D1AF8-5945-43A7-8C1F-4928F8846F6D}">
      <dgm:prSet/>
      <dgm:spPr/>
    </dgm:pt>
    <dgm:pt modelId="{9C789049-B9A6-4E55-AF6D-63CF0EEB5EA7}" type="sibTrans" cxnId="{E68D1AF8-5945-43A7-8C1F-4928F8846F6D}">
      <dgm:prSet/>
      <dgm:spPr/>
    </dgm:pt>
    <dgm:pt modelId="{D124E8DA-1840-4FA8-839F-AAFE2BD44DD3}">
      <dgm:prSet/>
      <dgm:spPr/>
      <dgm:t>
        <a:bodyPr lIns="144000" anchor="ctr"/>
        <a:lstStyle/>
        <a:p>
          <a:pPr>
            <a:buFontTx/>
            <a:buNone/>
          </a:pPr>
          <a:r>
            <a:rPr lang="es-ES" b="0" i="0"/>
            <a:t>Arranca el proyecto</a:t>
          </a:r>
          <a:endParaRPr lang="es-ES"/>
        </a:p>
      </dgm:t>
    </dgm:pt>
    <dgm:pt modelId="{E00CD4A4-F130-4951-ABAF-E08ED1EB4E7D}" type="parTrans" cxnId="{D4886097-12F7-4EE4-9349-949785C86155}">
      <dgm:prSet/>
      <dgm:spPr/>
    </dgm:pt>
    <dgm:pt modelId="{4386F9C0-17A1-4149-894B-1D778F05B6FA}" type="sibTrans" cxnId="{D4886097-12F7-4EE4-9349-949785C86155}">
      <dgm:prSet/>
      <dgm:spPr/>
    </dgm:pt>
    <dgm:pt modelId="{4232A1A4-3954-40F5-8589-D529C2B93C2E}">
      <dgm:prSet/>
      <dgm:spPr/>
      <dgm:t>
        <a:bodyPr/>
        <a:lstStyle/>
        <a:p>
          <a:r>
            <a:rPr lang="es-ES" b="1" i="0"/>
            <a:t>npm stop</a:t>
          </a:r>
          <a:endParaRPr lang="es-ES"/>
        </a:p>
      </dgm:t>
    </dgm:pt>
    <dgm:pt modelId="{FAC99E1C-7845-4BAF-9361-E98D8D97F8AB}" type="parTrans" cxnId="{309A5B37-817E-4B49-A22B-3CE22DA02CDD}">
      <dgm:prSet/>
      <dgm:spPr/>
      <dgm:t>
        <a:bodyPr/>
        <a:lstStyle/>
        <a:p>
          <a:endParaRPr lang="es-ES"/>
        </a:p>
      </dgm:t>
    </dgm:pt>
    <dgm:pt modelId="{06F83855-3EAF-46D3-86CB-0288DDE21794}" type="sibTrans" cxnId="{309A5B37-817E-4B49-A22B-3CE22DA02CDD}">
      <dgm:prSet/>
      <dgm:spPr/>
      <dgm:t>
        <a:bodyPr/>
        <a:lstStyle/>
        <a:p>
          <a:endParaRPr lang="es-ES"/>
        </a:p>
      </dgm:t>
    </dgm:pt>
    <dgm:pt modelId="{BA888F47-ABEE-4ED9-BDCF-7E859794B1C4}">
      <dgm:prSet/>
      <dgm:spPr/>
      <dgm:t>
        <a:bodyPr lIns="144000" anchor="ctr"/>
        <a:lstStyle/>
        <a:p>
          <a:pPr>
            <a:buFontTx/>
            <a:buNone/>
          </a:pPr>
          <a:r>
            <a:rPr lang="es-ES" b="0" i="0"/>
            <a:t>Para el proyecto</a:t>
          </a:r>
          <a:endParaRPr lang="es-ES"/>
        </a:p>
      </dgm:t>
    </dgm:pt>
    <dgm:pt modelId="{232AE330-6CD0-427C-A2CC-52F3435CF13A}" type="parTrans" cxnId="{6A4B5F90-5B41-4425-BDA0-476B9F03750C}">
      <dgm:prSet/>
      <dgm:spPr/>
    </dgm:pt>
    <dgm:pt modelId="{6F82EB81-8549-4A8A-A803-6C333DF87A1E}" type="sibTrans" cxnId="{6A4B5F90-5B41-4425-BDA0-476B9F03750C}">
      <dgm:prSet/>
      <dgm:spPr/>
    </dgm:pt>
    <dgm:pt modelId="{5A9FBAA6-B836-4C5C-8B88-5772B3071032}" type="pres">
      <dgm:prSet presAssocID="{355869D1-27B1-4543-A811-A26FCA14F71B}" presName="Name0" presStyleCnt="0">
        <dgm:presLayoutVars>
          <dgm:dir/>
          <dgm:animLvl val="lvl"/>
          <dgm:resizeHandles/>
        </dgm:presLayoutVars>
      </dgm:prSet>
      <dgm:spPr/>
    </dgm:pt>
    <dgm:pt modelId="{98658A67-2E7D-4B67-83DE-CD04337834A2}" type="pres">
      <dgm:prSet presAssocID="{86726D88-72B0-4506-AFA2-8A2ED84FDCCE}" presName="linNode" presStyleCnt="0"/>
      <dgm:spPr/>
    </dgm:pt>
    <dgm:pt modelId="{44F828DA-151C-4BE0-8C90-CAF7517274FE}" type="pres">
      <dgm:prSet presAssocID="{86726D88-72B0-4506-AFA2-8A2ED84FDCCE}" presName="parentShp" presStyleLbl="node1" presStyleIdx="0" presStyleCnt="8">
        <dgm:presLayoutVars>
          <dgm:bulletEnabled val="1"/>
        </dgm:presLayoutVars>
      </dgm:prSet>
      <dgm:spPr/>
    </dgm:pt>
    <dgm:pt modelId="{FAE5F08F-C595-4D08-8D7B-F4F109F1E68C}" type="pres">
      <dgm:prSet presAssocID="{86726D88-72B0-4506-AFA2-8A2ED84FDCCE}" presName="childShp" presStyleLbl="bgAccFollowNode1" presStyleIdx="0" presStyleCnt="8">
        <dgm:presLayoutVars>
          <dgm:bulletEnabled val="1"/>
        </dgm:presLayoutVars>
      </dgm:prSet>
      <dgm:spPr/>
    </dgm:pt>
    <dgm:pt modelId="{8F38A832-4B32-49FF-8727-63047A2CDBDE}" type="pres">
      <dgm:prSet presAssocID="{552791E3-8044-45E3-A6A9-CE2580190032}" presName="spacing" presStyleCnt="0"/>
      <dgm:spPr/>
    </dgm:pt>
    <dgm:pt modelId="{44F4DEFF-990B-4ACF-BD81-B79C8562AF7B}" type="pres">
      <dgm:prSet presAssocID="{42262C5B-7D42-4953-902C-5FE1315ADCA1}" presName="linNode" presStyleCnt="0"/>
      <dgm:spPr/>
    </dgm:pt>
    <dgm:pt modelId="{40B7D956-CD0E-4559-A36D-7B18F856A052}" type="pres">
      <dgm:prSet presAssocID="{42262C5B-7D42-4953-902C-5FE1315ADCA1}" presName="parentShp" presStyleLbl="node1" presStyleIdx="1" presStyleCnt="8">
        <dgm:presLayoutVars>
          <dgm:bulletEnabled val="1"/>
        </dgm:presLayoutVars>
      </dgm:prSet>
      <dgm:spPr/>
    </dgm:pt>
    <dgm:pt modelId="{C41E6A53-42AB-4CE4-A56B-DD8F34D8BCA1}" type="pres">
      <dgm:prSet presAssocID="{42262C5B-7D42-4953-902C-5FE1315ADCA1}" presName="childShp" presStyleLbl="bgAccFollowNode1" presStyleIdx="1" presStyleCnt="8">
        <dgm:presLayoutVars>
          <dgm:bulletEnabled val="1"/>
        </dgm:presLayoutVars>
      </dgm:prSet>
      <dgm:spPr/>
    </dgm:pt>
    <dgm:pt modelId="{6D5D849C-4321-4868-8723-594E8F254FA6}" type="pres">
      <dgm:prSet presAssocID="{53DF0544-7CE2-46FB-B56F-66EC6648EFF1}" presName="spacing" presStyleCnt="0"/>
      <dgm:spPr/>
    </dgm:pt>
    <dgm:pt modelId="{E717A7F9-A70A-4863-98A1-C9FFC271F038}" type="pres">
      <dgm:prSet presAssocID="{6D4B9D24-356D-4F9D-AE89-D736F0C208C9}" presName="linNode" presStyleCnt="0"/>
      <dgm:spPr/>
    </dgm:pt>
    <dgm:pt modelId="{324A6B64-7F82-483F-9F75-F0A7C19AEE81}" type="pres">
      <dgm:prSet presAssocID="{6D4B9D24-356D-4F9D-AE89-D736F0C208C9}" presName="parentShp" presStyleLbl="node1" presStyleIdx="2" presStyleCnt="8">
        <dgm:presLayoutVars>
          <dgm:bulletEnabled val="1"/>
        </dgm:presLayoutVars>
      </dgm:prSet>
      <dgm:spPr/>
    </dgm:pt>
    <dgm:pt modelId="{595E25A2-5FE9-4C4B-ADB3-61898FF0E58E}" type="pres">
      <dgm:prSet presAssocID="{6D4B9D24-356D-4F9D-AE89-D736F0C208C9}" presName="childShp" presStyleLbl="bgAccFollowNode1" presStyleIdx="2" presStyleCnt="8">
        <dgm:presLayoutVars>
          <dgm:bulletEnabled val="1"/>
        </dgm:presLayoutVars>
      </dgm:prSet>
      <dgm:spPr/>
    </dgm:pt>
    <dgm:pt modelId="{78C7F9F7-4634-4E65-95C6-B3B7EA49614F}" type="pres">
      <dgm:prSet presAssocID="{15F71708-6357-475D-B8D8-CABB1A2B9142}" presName="spacing" presStyleCnt="0"/>
      <dgm:spPr/>
    </dgm:pt>
    <dgm:pt modelId="{939DF6B0-5314-4950-A2AE-5E64031631A9}" type="pres">
      <dgm:prSet presAssocID="{E8172985-2D18-4349-B02A-54E96E8D0A20}" presName="linNode" presStyleCnt="0"/>
      <dgm:spPr/>
    </dgm:pt>
    <dgm:pt modelId="{3B2E9BC6-9179-4170-9181-CE446E0088CB}" type="pres">
      <dgm:prSet presAssocID="{E8172985-2D18-4349-B02A-54E96E8D0A20}" presName="parentShp" presStyleLbl="node1" presStyleIdx="3" presStyleCnt="8">
        <dgm:presLayoutVars>
          <dgm:bulletEnabled val="1"/>
        </dgm:presLayoutVars>
      </dgm:prSet>
      <dgm:spPr/>
    </dgm:pt>
    <dgm:pt modelId="{2A406145-2818-4F0C-8918-C9A05FA01D72}" type="pres">
      <dgm:prSet presAssocID="{E8172985-2D18-4349-B02A-54E96E8D0A20}" presName="childShp" presStyleLbl="bgAccFollowNode1" presStyleIdx="3" presStyleCnt="8">
        <dgm:presLayoutVars>
          <dgm:bulletEnabled val="1"/>
        </dgm:presLayoutVars>
      </dgm:prSet>
      <dgm:spPr/>
    </dgm:pt>
    <dgm:pt modelId="{522131E2-3C6D-49FF-9EFD-B1E78B05876F}" type="pres">
      <dgm:prSet presAssocID="{5F08FE98-BD4C-4147-AEBF-547B100012F5}" presName="spacing" presStyleCnt="0"/>
      <dgm:spPr/>
    </dgm:pt>
    <dgm:pt modelId="{4B6660D2-7AB9-4B7F-98CD-875DEA37CEED}" type="pres">
      <dgm:prSet presAssocID="{C779446A-53D4-4D7F-9C8F-F6418B133A17}" presName="linNode" presStyleCnt="0"/>
      <dgm:spPr/>
    </dgm:pt>
    <dgm:pt modelId="{C7EBA82F-89F9-4803-A445-9D64D7EF3138}" type="pres">
      <dgm:prSet presAssocID="{C779446A-53D4-4D7F-9C8F-F6418B133A17}" presName="parentShp" presStyleLbl="node1" presStyleIdx="4" presStyleCnt="8">
        <dgm:presLayoutVars>
          <dgm:bulletEnabled val="1"/>
        </dgm:presLayoutVars>
      </dgm:prSet>
      <dgm:spPr/>
    </dgm:pt>
    <dgm:pt modelId="{A2AFD065-FC13-466B-BA00-4CE165C38590}" type="pres">
      <dgm:prSet presAssocID="{C779446A-53D4-4D7F-9C8F-F6418B133A17}" presName="childShp" presStyleLbl="bgAccFollowNode1" presStyleIdx="4" presStyleCnt="8">
        <dgm:presLayoutVars>
          <dgm:bulletEnabled val="1"/>
        </dgm:presLayoutVars>
      </dgm:prSet>
      <dgm:spPr/>
    </dgm:pt>
    <dgm:pt modelId="{3120B5A4-1506-48CF-A236-23DC0C0E2783}" type="pres">
      <dgm:prSet presAssocID="{2DD7A15B-5EB0-40FB-B8B1-81D292A87890}" presName="spacing" presStyleCnt="0"/>
      <dgm:spPr/>
    </dgm:pt>
    <dgm:pt modelId="{00DC1A27-0AB9-4780-A2A5-3BB254088A06}" type="pres">
      <dgm:prSet presAssocID="{725818D1-E2E5-47B2-823F-AF1992F4D134}" presName="linNode" presStyleCnt="0"/>
      <dgm:spPr/>
    </dgm:pt>
    <dgm:pt modelId="{0A2F8ED0-CA60-4AF8-A66F-E8D6B8490FAB}" type="pres">
      <dgm:prSet presAssocID="{725818D1-E2E5-47B2-823F-AF1992F4D134}" presName="parentShp" presStyleLbl="node1" presStyleIdx="5" presStyleCnt="8">
        <dgm:presLayoutVars>
          <dgm:bulletEnabled val="1"/>
        </dgm:presLayoutVars>
      </dgm:prSet>
      <dgm:spPr/>
    </dgm:pt>
    <dgm:pt modelId="{D865BB04-B5D9-480B-92C7-ACF1A827DE9C}" type="pres">
      <dgm:prSet presAssocID="{725818D1-E2E5-47B2-823F-AF1992F4D134}" presName="childShp" presStyleLbl="bgAccFollowNode1" presStyleIdx="5" presStyleCnt="8">
        <dgm:presLayoutVars>
          <dgm:bulletEnabled val="1"/>
        </dgm:presLayoutVars>
      </dgm:prSet>
      <dgm:spPr/>
    </dgm:pt>
    <dgm:pt modelId="{55630279-AA64-40B2-9254-353557758563}" type="pres">
      <dgm:prSet presAssocID="{AC752FE4-876A-44B5-89EA-659F04043E2B}" presName="spacing" presStyleCnt="0"/>
      <dgm:spPr/>
    </dgm:pt>
    <dgm:pt modelId="{9CF21307-F79D-4FFA-A509-CCFEBCE1A369}" type="pres">
      <dgm:prSet presAssocID="{0E0E4142-AD93-4EEF-9E33-D59C678573F3}" presName="linNode" presStyleCnt="0"/>
      <dgm:spPr/>
    </dgm:pt>
    <dgm:pt modelId="{6F80CD46-417E-4A3E-ACB1-9F8C344BC9E3}" type="pres">
      <dgm:prSet presAssocID="{0E0E4142-AD93-4EEF-9E33-D59C678573F3}" presName="parentShp" presStyleLbl="node1" presStyleIdx="6" presStyleCnt="8">
        <dgm:presLayoutVars>
          <dgm:bulletEnabled val="1"/>
        </dgm:presLayoutVars>
      </dgm:prSet>
      <dgm:spPr/>
    </dgm:pt>
    <dgm:pt modelId="{11D500FB-D819-47FB-A22C-AD29364063DD}" type="pres">
      <dgm:prSet presAssocID="{0E0E4142-AD93-4EEF-9E33-D59C678573F3}" presName="childShp" presStyleLbl="bgAccFollowNode1" presStyleIdx="6" presStyleCnt="8">
        <dgm:presLayoutVars>
          <dgm:bulletEnabled val="1"/>
        </dgm:presLayoutVars>
      </dgm:prSet>
      <dgm:spPr/>
    </dgm:pt>
    <dgm:pt modelId="{67194B19-83F7-420A-B222-524754351381}" type="pres">
      <dgm:prSet presAssocID="{89AE836D-863A-427D-AC66-D2AB6D11BB62}" presName="spacing" presStyleCnt="0"/>
      <dgm:spPr/>
    </dgm:pt>
    <dgm:pt modelId="{3D66DC5B-A150-4B06-8627-57EA0ACCC5BD}" type="pres">
      <dgm:prSet presAssocID="{4232A1A4-3954-40F5-8589-D529C2B93C2E}" presName="linNode" presStyleCnt="0"/>
      <dgm:spPr/>
    </dgm:pt>
    <dgm:pt modelId="{BB213A09-47A8-4F63-85BE-CA9D566D2BD2}" type="pres">
      <dgm:prSet presAssocID="{4232A1A4-3954-40F5-8589-D529C2B93C2E}" presName="parentShp" presStyleLbl="node1" presStyleIdx="7" presStyleCnt="8">
        <dgm:presLayoutVars>
          <dgm:bulletEnabled val="1"/>
        </dgm:presLayoutVars>
      </dgm:prSet>
      <dgm:spPr/>
    </dgm:pt>
    <dgm:pt modelId="{A9FF4FEF-CA2C-477A-8804-59ABAB5B5E23}" type="pres">
      <dgm:prSet presAssocID="{4232A1A4-3954-40F5-8589-D529C2B93C2E}" presName="childShp" presStyleLbl="bgAccFollowNode1" presStyleIdx="7" presStyleCnt="8">
        <dgm:presLayoutVars>
          <dgm:bulletEnabled val="1"/>
        </dgm:presLayoutVars>
      </dgm:prSet>
      <dgm:spPr/>
    </dgm:pt>
  </dgm:ptLst>
  <dgm:cxnLst>
    <dgm:cxn modelId="{1DA2720F-2870-4DDA-AF46-71EB46D25D5F}" srcId="{C779446A-53D4-4D7F-9C8F-F6418B133A17}" destId="{CE4DD6A5-BFF1-4B89-81E6-3329F2EED992}" srcOrd="0" destOrd="0" parTransId="{E326EDBE-9882-420B-9D56-E3DBF0710419}" sibTransId="{3478D91C-06BB-4619-838A-84499EE520C9}"/>
    <dgm:cxn modelId="{39D17515-7CFC-4F0B-9709-DA47C69A71AC}" type="presOf" srcId="{0E0E4142-AD93-4EEF-9E33-D59C678573F3}" destId="{6F80CD46-417E-4A3E-ACB1-9F8C344BC9E3}" srcOrd="0" destOrd="0" presId="urn:microsoft.com/office/officeart/2005/8/layout/vList6"/>
    <dgm:cxn modelId="{AA5BDA19-129F-4931-AD6F-2356C63DF829}" type="presOf" srcId="{E8172985-2D18-4349-B02A-54E96E8D0A20}" destId="{3B2E9BC6-9179-4170-9181-CE446E0088CB}" srcOrd="0" destOrd="0" presId="urn:microsoft.com/office/officeart/2005/8/layout/vList6"/>
    <dgm:cxn modelId="{1D79A133-6396-4FF7-8C59-564EE896CBB7}" srcId="{355869D1-27B1-4543-A811-A26FCA14F71B}" destId="{C779446A-53D4-4D7F-9C8F-F6418B133A17}" srcOrd="4" destOrd="0" parTransId="{F8B71A0E-FFD2-41B4-AEC6-3C0A6D27BB21}" sibTransId="{2DD7A15B-5EB0-40FB-B8B1-81D292A87890}"/>
    <dgm:cxn modelId="{309A5B37-817E-4B49-A22B-3CE22DA02CDD}" srcId="{355869D1-27B1-4543-A811-A26FCA14F71B}" destId="{4232A1A4-3954-40F5-8589-D529C2B93C2E}" srcOrd="7" destOrd="0" parTransId="{FAC99E1C-7845-4BAF-9361-E98D8D97F8AB}" sibTransId="{06F83855-3EAF-46D3-86CB-0288DDE21794}"/>
    <dgm:cxn modelId="{3D60B43C-919A-4CBC-88DA-B7C420FB50B6}" srcId="{355869D1-27B1-4543-A811-A26FCA14F71B}" destId="{42262C5B-7D42-4953-902C-5FE1315ADCA1}" srcOrd="1" destOrd="0" parTransId="{146E283E-D98F-4334-961C-1EFAB864DB71}" sibTransId="{53DF0544-7CE2-46FB-B56F-66EC6648EFF1}"/>
    <dgm:cxn modelId="{6150C83D-E63B-475A-BA42-7339E8D77ADE}" type="presOf" srcId="{D124E8DA-1840-4FA8-839F-AAFE2BD44DD3}" destId="{11D500FB-D819-47FB-A22C-AD29364063DD}" srcOrd="0" destOrd="0" presId="urn:microsoft.com/office/officeart/2005/8/layout/vList6"/>
    <dgm:cxn modelId="{9FA84649-D073-4FB6-A0DE-4AC755B13E10}" type="presOf" srcId="{4232A1A4-3954-40F5-8589-D529C2B93C2E}" destId="{BB213A09-47A8-4F63-85BE-CA9D566D2BD2}" srcOrd="0" destOrd="0" presId="urn:microsoft.com/office/officeart/2005/8/layout/vList6"/>
    <dgm:cxn modelId="{642C2B4B-8E99-4752-B679-4185F2FAF025}" type="presOf" srcId="{27FE47E2-9353-4A86-947D-5370CB87FB81}" destId="{FAE5F08F-C595-4D08-8D7B-F4F109F1E68C}" srcOrd="0" destOrd="0" presId="urn:microsoft.com/office/officeart/2005/8/layout/vList6"/>
    <dgm:cxn modelId="{AF7A756B-33D3-4D23-85B1-E8E181422597}" srcId="{355869D1-27B1-4543-A811-A26FCA14F71B}" destId="{725818D1-E2E5-47B2-823F-AF1992F4D134}" srcOrd="5" destOrd="0" parTransId="{44D77188-F43B-4575-BC7A-8B94F1568566}" sibTransId="{AC752FE4-876A-44B5-89EA-659F04043E2B}"/>
    <dgm:cxn modelId="{8CE80F6D-135B-4982-B9F5-DDB7380F708D}" type="presOf" srcId="{49D1422A-0F4E-452C-BA86-593A38B344FA}" destId="{595E25A2-5FE9-4C4B-ADB3-61898FF0E58E}" srcOrd="0" destOrd="0" presId="urn:microsoft.com/office/officeart/2005/8/layout/vList6"/>
    <dgm:cxn modelId="{1DDE596F-C314-40C1-99FE-55879D17CCEB}" srcId="{355869D1-27B1-4543-A811-A26FCA14F71B}" destId="{6D4B9D24-356D-4F9D-AE89-D736F0C208C9}" srcOrd="2" destOrd="0" parTransId="{77AD1437-A918-4237-A8C5-269601BACC3B}" sibTransId="{15F71708-6357-475D-B8D8-CABB1A2B9142}"/>
    <dgm:cxn modelId="{06AB9756-7B5D-44C9-B0E5-D57F2D4E7356}" srcId="{355869D1-27B1-4543-A811-A26FCA14F71B}" destId="{E8172985-2D18-4349-B02A-54E96E8D0A20}" srcOrd="3" destOrd="0" parTransId="{B80B878F-ECF1-48B3-8CBD-F1467ED9B9B1}" sibTransId="{5F08FE98-BD4C-4147-AEBF-547B100012F5}"/>
    <dgm:cxn modelId="{EFE6E77B-EAD6-433E-B133-610DA9B9016F}" srcId="{42262C5B-7D42-4953-902C-5FE1315ADCA1}" destId="{D9EF8D01-90B0-4C89-99B2-01FCCF08F4E6}" srcOrd="0" destOrd="0" parTransId="{C77F7EDB-EAED-43DC-B0D9-04C50929D50E}" sibTransId="{7CFE55CC-CB34-459E-BD8D-AEEFF22007AF}"/>
    <dgm:cxn modelId="{8581E28A-8DAC-493F-A36F-5BE9D54F71D9}" type="presOf" srcId="{42262C5B-7D42-4953-902C-5FE1315ADCA1}" destId="{40B7D956-CD0E-4559-A36D-7B18F856A052}" srcOrd="0" destOrd="0" presId="urn:microsoft.com/office/officeart/2005/8/layout/vList6"/>
    <dgm:cxn modelId="{97AEEA8B-AEF7-40C5-9C8F-22D1FD6480A3}" srcId="{86726D88-72B0-4506-AFA2-8A2ED84FDCCE}" destId="{27FE47E2-9353-4A86-947D-5370CB87FB81}" srcOrd="0" destOrd="0" parTransId="{AE2EC3FE-6BD1-4A52-9EBA-6417E8EC69B4}" sibTransId="{192E0D64-B6BA-4FF9-A59A-2EC2A85E2F7E}"/>
    <dgm:cxn modelId="{07FB1E8F-F55F-40B0-B0E5-B24B4F0B32B7}" type="presOf" srcId="{6D4B9D24-356D-4F9D-AE89-D736F0C208C9}" destId="{324A6B64-7F82-483F-9F75-F0A7C19AEE81}" srcOrd="0" destOrd="0" presId="urn:microsoft.com/office/officeart/2005/8/layout/vList6"/>
    <dgm:cxn modelId="{6A4B5F90-5B41-4425-BDA0-476B9F03750C}" srcId="{4232A1A4-3954-40F5-8589-D529C2B93C2E}" destId="{BA888F47-ABEE-4ED9-BDCF-7E859794B1C4}" srcOrd="0" destOrd="0" parTransId="{232AE330-6CD0-427C-A2CC-52F3435CF13A}" sibTransId="{6F82EB81-8549-4A8A-A803-6C333DF87A1E}"/>
    <dgm:cxn modelId="{D4886097-12F7-4EE4-9349-949785C86155}" srcId="{0E0E4142-AD93-4EEF-9E33-D59C678573F3}" destId="{D124E8DA-1840-4FA8-839F-AAFE2BD44DD3}" srcOrd="0" destOrd="0" parTransId="{E00CD4A4-F130-4951-ABAF-E08ED1EB4E7D}" sibTransId="{4386F9C0-17A1-4149-894B-1D778F05B6FA}"/>
    <dgm:cxn modelId="{ED33F99A-A757-4256-B7AC-BFD9983AE68F}" type="presOf" srcId="{D9EF8D01-90B0-4C89-99B2-01FCCF08F4E6}" destId="{C41E6A53-42AB-4CE4-A56B-DD8F34D8BCA1}" srcOrd="0" destOrd="0" presId="urn:microsoft.com/office/officeart/2005/8/layout/vList6"/>
    <dgm:cxn modelId="{BFC7289B-845A-4F5D-B5F7-A4842C184025}" srcId="{355869D1-27B1-4543-A811-A26FCA14F71B}" destId="{0E0E4142-AD93-4EEF-9E33-D59C678573F3}" srcOrd="6" destOrd="0" parTransId="{66BF007B-2D36-48EE-8743-E30AA3F93F15}" sibTransId="{89AE836D-863A-427D-AC66-D2AB6D11BB62}"/>
    <dgm:cxn modelId="{9AD01EA1-ABA3-4BF9-BA26-04927D6D7D87}" type="presOf" srcId="{C779446A-53D4-4D7F-9C8F-F6418B133A17}" destId="{C7EBA82F-89F9-4803-A445-9D64D7EF3138}" srcOrd="0" destOrd="0" presId="urn:microsoft.com/office/officeart/2005/8/layout/vList6"/>
    <dgm:cxn modelId="{567460A1-D4DD-4034-8AC5-E8098F63DDA8}" type="presOf" srcId="{EB7D3EAE-9163-4A64-BCCB-4996661FADFF}" destId="{D865BB04-B5D9-480B-92C7-ACF1A827DE9C}" srcOrd="0" destOrd="0" presId="urn:microsoft.com/office/officeart/2005/8/layout/vList6"/>
    <dgm:cxn modelId="{D874DDA8-8C63-483E-9FAF-BCA762677986}" srcId="{355869D1-27B1-4543-A811-A26FCA14F71B}" destId="{86726D88-72B0-4506-AFA2-8A2ED84FDCCE}" srcOrd="0" destOrd="0" parTransId="{2999EC0B-62B4-469C-A12E-9551CECE55C1}" sibTransId="{552791E3-8044-45E3-A6A9-CE2580190032}"/>
    <dgm:cxn modelId="{1B4689BC-B4C7-482E-8063-AA900CC1BCCA}" type="presOf" srcId="{725818D1-E2E5-47B2-823F-AF1992F4D134}" destId="{0A2F8ED0-CA60-4AF8-A66F-E8D6B8490FAB}" srcOrd="0" destOrd="0" presId="urn:microsoft.com/office/officeart/2005/8/layout/vList6"/>
    <dgm:cxn modelId="{027864BE-3878-4864-B62E-64363F620BB3}" type="presOf" srcId="{BA888F47-ABEE-4ED9-BDCF-7E859794B1C4}" destId="{A9FF4FEF-CA2C-477A-8804-59ABAB5B5E23}" srcOrd="0" destOrd="0" presId="urn:microsoft.com/office/officeart/2005/8/layout/vList6"/>
    <dgm:cxn modelId="{24EF83C7-C3BE-4007-A768-87932B82D164}" type="presOf" srcId="{CE4DD6A5-BFF1-4B89-81E6-3329F2EED992}" destId="{A2AFD065-FC13-466B-BA00-4CE165C38590}" srcOrd="0" destOrd="0" presId="urn:microsoft.com/office/officeart/2005/8/layout/vList6"/>
    <dgm:cxn modelId="{36918BD9-99E8-4A50-AF42-A8A0D34F305E}" type="presOf" srcId="{86340924-B028-428A-94C9-DF8B6FEF98FB}" destId="{2A406145-2818-4F0C-8918-C9A05FA01D72}" srcOrd="0" destOrd="0" presId="urn:microsoft.com/office/officeart/2005/8/layout/vList6"/>
    <dgm:cxn modelId="{69D702E3-5021-46D1-92C1-571E18ED822B}" srcId="{6D4B9D24-356D-4F9D-AE89-D736F0C208C9}" destId="{49D1422A-0F4E-452C-BA86-593A38B344FA}" srcOrd="0" destOrd="0" parTransId="{2122C9EA-A34D-4E91-8049-70E39D9EAE06}" sibTransId="{AE923693-6020-499B-99BB-3EBB1DE0009E}"/>
    <dgm:cxn modelId="{8E1A0DE9-6700-4677-81B0-533FC1AB8C0B}" type="presOf" srcId="{86726D88-72B0-4506-AFA2-8A2ED84FDCCE}" destId="{44F828DA-151C-4BE0-8C90-CAF7517274FE}" srcOrd="0" destOrd="0" presId="urn:microsoft.com/office/officeart/2005/8/layout/vList6"/>
    <dgm:cxn modelId="{B22DE5EB-82B4-43F9-A3A7-3C7A836B7E38}" type="presOf" srcId="{355869D1-27B1-4543-A811-A26FCA14F71B}" destId="{5A9FBAA6-B836-4C5C-8B88-5772B3071032}" srcOrd="0" destOrd="0" presId="urn:microsoft.com/office/officeart/2005/8/layout/vList6"/>
    <dgm:cxn modelId="{E68D1AF8-5945-43A7-8C1F-4928F8846F6D}" srcId="{725818D1-E2E5-47B2-823F-AF1992F4D134}" destId="{EB7D3EAE-9163-4A64-BCCB-4996661FADFF}" srcOrd="0" destOrd="0" parTransId="{3A7F1F36-668B-4FA4-A661-E538A91D9646}" sibTransId="{9C789049-B9A6-4E55-AF6D-63CF0EEB5EA7}"/>
    <dgm:cxn modelId="{0C1E91FB-3C94-4062-892D-75867FA52067}" srcId="{E8172985-2D18-4349-B02A-54E96E8D0A20}" destId="{86340924-B028-428A-94C9-DF8B6FEF98FB}" srcOrd="0" destOrd="0" parTransId="{4B44C889-6595-4FC3-AB96-B355FCE110ED}" sibTransId="{ECA0A338-39CE-4EFE-83AA-BE38C98F4C27}"/>
    <dgm:cxn modelId="{ECD5F049-65D8-4141-91CD-DA0C8E895A87}" type="presParOf" srcId="{5A9FBAA6-B836-4C5C-8B88-5772B3071032}" destId="{98658A67-2E7D-4B67-83DE-CD04337834A2}" srcOrd="0" destOrd="0" presId="urn:microsoft.com/office/officeart/2005/8/layout/vList6"/>
    <dgm:cxn modelId="{EB3E4A7A-D8FB-44B0-9265-40B749DAFA91}" type="presParOf" srcId="{98658A67-2E7D-4B67-83DE-CD04337834A2}" destId="{44F828DA-151C-4BE0-8C90-CAF7517274FE}" srcOrd="0" destOrd="0" presId="urn:microsoft.com/office/officeart/2005/8/layout/vList6"/>
    <dgm:cxn modelId="{19B4B153-1E5D-4A16-B69F-0E6D82E16178}" type="presParOf" srcId="{98658A67-2E7D-4B67-83DE-CD04337834A2}" destId="{FAE5F08F-C595-4D08-8D7B-F4F109F1E68C}" srcOrd="1" destOrd="0" presId="urn:microsoft.com/office/officeart/2005/8/layout/vList6"/>
    <dgm:cxn modelId="{D6438CCF-8442-455C-AB13-BD230DF4EEA1}" type="presParOf" srcId="{5A9FBAA6-B836-4C5C-8B88-5772B3071032}" destId="{8F38A832-4B32-49FF-8727-63047A2CDBDE}" srcOrd="1" destOrd="0" presId="urn:microsoft.com/office/officeart/2005/8/layout/vList6"/>
    <dgm:cxn modelId="{DBAA3A4A-954B-4A6A-AE1D-674B9861244C}" type="presParOf" srcId="{5A9FBAA6-B836-4C5C-8B88-5772B3071032}" destId="{44F4DEFF-990B-4ACF-BD81-B79C8562AF7B}" srcOrd="2" destOrd="0" presId="urn:microsoft.com/office/officeart/2005/8/layout/vList6"/>
    <dgm:cxn modelId="{2614C5AD-2259-4A97-8FBE-D7149A21CE7D}" type="presParOf" srcId="{44F4DEFF-990B-4ACF-BD81-B79C8562AF7B}" destId="{40B7D956-CD0E-4559-A36D-7B18F856A052}" srcOrd="0" destOrd="0" presId="urn:microsoft.com/office/officeart/2005/8/layout/vList6"/>
    <dgm:cxn modelId="{A12C7D9A-48D6-4CEF-B02C-33E82D69A2E1}" type="presParOf" srcId="{44F4DEFF-990B-4ACF-BD81-B79C8562AF7B}" destId="{C41E6A53-42AB-4CE4-A56B-DD8F34D8BCA1}" srcOrd="1" destOrd="0" presId="urn:microsoft.com/office/officeart/2005/8/layout/vList6"/>
    <dgm:cxn modelId="{C888296D-91A0-496F-82ED-24CF90142FF3}" type="presParOf" srcId="{5A9FBAA6-B836-4C5C-8B88-5772B3071032}" destId="{6D5D849C-4321-4868-8723-594E8F254FA6}" srcOrd="3" destOrd="0" presId="urn:microsoft.com/office/officeart/2005/8/layout/vList6"/>
    <dgm:cxn modelId="{16DD9AB3-5C22-4FBA-ACC9-14E3F028D1DC}" type="presParOf" srcId="{5A9FBAA6-B836-4C5C-8B88-5772B3071032}" destId="{E717A7F9-A70A-4863-98A1-C9FFC271F038}" srcOrd="4" destOrd="0" presId="urn:microsoft.com/office/officeart/2005/8/layout/vList6"/>
    <dgm:cxn modelId="{709E8E8D-6459-4D8B-957B-77F431E81459}" type="presParOf" srcId="{E717A7F9-A70A-4863-98A1-C9FFC271F038}" destId="{324A6B64-7F82-483F-9F75-F0A7C19AEE81}" srcOrd="0" destOrd="0" presId="urn:microsoft.com/office/officeart/2005/8/layout/vList6"/>
    <dgm:cxn modelId="{F4ABFD2F-8B23-40FA-9650-3AA0CFC45B31}" type="presParOf" srcId="{E717A7F9-A70A-4863-98A1-C9FFC271F038}" destId="{595E25A2-5FE9-4C4B-ADB3-61898FF0E58E}" srcOrd="1" destOrd="0" presId="urn:microsoft.com/office/officeart/2005/8/layout/vList6"/>
    <dgm:cxn modelId="{D673AE47-7AEF-405F-A5B4-DDC866F50B45}" type="presParOf" srcId="{5A9FBAA6-B836-4C5C-8B88-5772B3071032}" destId="{78C7F9F7-4634-4E65-95C6-B3B7EA49614F}" srcOrd="5" destOrd="0" presId="urn:microsoft.com/office/officeart/2005/8/layout/vList6"/>
    <dgm:cxn modelId="{22646564-7DF0-4D8A-ACF0-ECC9BB1D02D9}" type="presParOf" srcId="{5A9FBAA6-B836-4C5C-8B88-5772B3071032}" destId="{939DF6B0-5314-4950-A2AE-5E64031631A9}" srcOrd="6" destOrd="0" presId="urn:microsoft.com/office/officeart/2005/8/layout/vList6"/>
    <dgm:cxn modelId="{1B76B3C5-1E65-422D-A509-9125A5062EA9}" type="presParOf" srcId="{939DF6B0-5314-4950-A2AE-5E64031631A9}" destId="{3B2E9BC6-9179-4170-9181-CE446E0088CB}" srcOrd="0" destOrd="0" presId="urn:microsoft.com/office/officeart/2005/8/layout/vList6"/>
    <dgm:cxn modelId="{7F7EF12C-33EF-4209-9D7B-2221AD0A8455}" type="presParOf" srcId="{939DF6B0-5314-4950-A2AE-5E64031631A9}" destId="{2A406145-2818-4F0C-8918-C9A05FA01D72}" srcOrd="1" destOrd="0" presId="urn:microsoft.com/office/officeart/2005/8/layout/vList6"/>
    <dgm:cxn modelId="{83F911FE-032F-4FFC-8651-AF22464A948F}" type="presParOf" srcId="{5A9FBAA6-B836-4C5C-8B88-5772B3071032}" destId="{522131E2-3C6D-49FF-9EFD-B1E78B05876F}" srcOrd="7" destOrd="0" presId="urn:microsoft.com/office/officeart/2005/8/layout/vList6"/>
    <dgm:cxn modelId="{C13C6200-EC92-410C-81CA-EAECC17A395C}" type="presParOf" srcId="{5A9FBAA6-B836-4C5C-8B88-5772B3071032}" destId="{4B6660D2-7AB9-4B7F-98CD-875DEA37CEED}" srcOrd="8" destOrd="0" presId="urn:microsoft.com/office/officeart/2005/8/layout/vList6"/>
    <dgm:cxn modelId="{A4A15586-84F5-478E-B57A-6A0307B94EB5}" type="presParOf" srcId="{4B6660D2-7AB9-4B7F-98CD-875DEA37CEED}" destId="{C7EBA82F-89F9-4803-A445-9D64D7EF3138}" srcOrd="0" destOrd="0" presId="urn:microsoft.com/office/officeart/2005/8/layout/vList6"/>
    <dgm:cxn modelId="{A2E200F9-8BE6-411D-A8BE-36398D943951}" type="presParOf" srcId="{4B6660D2-7AB9-4B7F-98CD-875DEA37CEED}" destId="{A2AFD065-FC13-466B-BA00-4CE165C38590}" srcOrd="1" destOrd="0" presId="urn:microsoft.com/office/officeart/2005/8/layout/vList6"/>
    <dgm:cxn modelId="{E881930C-3BD4-41DC-A3F3-E46D33191F95}" type="presParOf" srcId="{5A9FBAA6-B836-4C5C-8B88-5772B3071032}" destId="{3120B5A4-1506-48CF-A236-23DC0C0E2783}" srcOrd="9" destOrd="0" presId="urn:microsoft.com/office/officeart/2005/8/layout/vList6"/>
    <dgm:cxn modelId="{4FDF33E3-959B-4797-9300-45944A2C1035}" type="presParOf" srcId="{5A9FBAA6-B836-4C5C-8B88-5772B3071032}" destId="{00DC1A27-0AB9-4780-A2A5-3BB254088A06}" srcOrd="10" destOrd="0" presId="urn:microsoft.com/office/officeart/2005/8/layout/vList6"/>
    <dgm:cxn modelId="{92D40AE3-DACE-48A5-A51F-E71B3BEEE056}" type="presParOf" srcId="{00DC1A27-0AB9-4780-A2A5-3BB254088A06}" destId="{0A2F8ED0-CA60-4AF8-A66F-E8D6B8490FAB}" srcOrd="0" destOrd="0" presId="urn:microsoft.com/office/officeart/2005/8/layout/vList6"/>
    <dgm:cxn modelId="{E1C662F2-9B2C-4D65-A92E-2C978C30E990}" type="presParOf" srcId="{00DC1A27-0AB9-4780-A2A5-3BB254088A06}" destId="{D865BB04-B5D9-480B-92C7-ACF1A827DE9C}" srcOrd="1" destOrd="0" presId="urn:microsoft.com/office/officeart/2005/8/layout/vList6"/>
    <dgm:cxn modelId="{97F91343-8A0E-4335-BCB0-FE563703CD44}" type="presParOf" srcId="{5A9FBAA6-B836-4C5C-8B88-5772B3071032}" destId="{55630279-AA64-40B2-9254-353557758563}" srcOrd="11" destOrd="0" presId="urn:microsoft.com/office/officeart/2005/8/layout/vList6"/>
    <dgm:cxn modelId="{67DFF8CF-9F42-463F-A5D7-EA0A3C895F82}" type="presParOf" srcId="{5A9FBAA6-B836-4C5C-8B88-5772B3071032}" destId="{9CF21307-F79D-4FFA-A509-CCFEBCE1A369}" srcOrd="12" destOrd="0" presId="urn:microsoft.com/office/officeart/2005/8/layout/vList6"/>
    <dgm:cxn modelId="{20A978EC-6D3D-4BFE-AEAF-DC6CC2BC68EE}" type="presParOf" srcId="{9CF21307-F79D-4FFA-A509-CCFEBCE1A369}" destId="{6F80CD46-417E-4A3E-ACB1-9F8C344BC9E3}" srcOrd="0" destOrd="0" presId="urn:microsoft.com/office/officeart/2005/8/layout/vList6"/>
    <dgm:cxn modelId="{694D5949-1616-479F-B061-092618A2CBF6}" type="presParOf" srcId="{9CF21307-F79D-4FFA-A509-CCFEBCE1A369}" destId="{11D500FB-D819-47FB-A22C-AD29364063DD}" srcOrd="1" destOrd="0" presId="urn:microsoft.com/office/officeart/2005/8/layout/vList6"/>
    <dgm:cxn modelId="{3C155CA9-8CF4-49DF-A0F0-8BE81EA3152B}" type="presParOf" srcId="{5A9FBAA6-B836-4C5C-8B88-5772B3071032}" destId="{67194B19-83F7-420A-B222-524754351381}" srcOrd="13" destOrd="0" presId="urn:microsoft.com/office/officeart/2005/8/layout/vList6"/>
    <dgm:cxn modelId="{72CF72A2-D806-4454-8BFC-04EC5F5DD2DA}" type="presParOf" srcId="{5A9FBAA6-B836-4C5C-8B88-5772B3071032}" destId="{3D66DC5B-A150-4B06-8627-57EA0ACCC5BD}" srcOrd="14" destOrd="0" presId="urn:microsoft.com/office/officeart/2005/8/layout/vList6"/>
    <dgm:cxn modelId="{66A847EB-C66D-48E8-9C8E-BEE86DC4319D}" type="presParOf" srcId="{3D66DC5B-A150-4B06-8627-57EA0ACCC5BD}" destId="{BB213A09-47A8-4F63-85BE-CA9D566D2BD2}" srcOrd="0" destOrd="0" presId="urn:microsoft.com/office/officeart/2005/8/layout/vList6"/>
    <dgm:cxn modelId="{C957B7C9-D23C-44A1-A795-0A0428FA9F87}" type="presParOf" srcId="{3D66DC5B-A150-4B06-8627-57EA0ACCC5BD}" destId="{A9FF4FEF-CA2C-477A-8804-59ABAB5B5E23}" srcOrd="1" destOrd="0" presId="urn:microsoft.com/office/officeart/2005/8/layout/vList6"/>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641F337-E427-4467-8928-DD286B4458DD}"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es-ES"/>
        </a:p>
      </dgm:t>
    </dgm:pt>
    <dgm:pt modelId="{0801819D-3F85-4B5A-BF51-4DCE81BEC9E2}">
      <dgm:prSet phldrT="[Texto]" custT="1"/>
      <dgm:spPr/>
      <dgm:t>
        <a:bodyPr/>
        <a:lstStyle/>
        <a:p>
          <a:r>
            <a:rPr lang="es-ES" sz="2000" b="1" dirty="0">
              <a:solidFill>
                <a:schemeClr val="bg1"/>
              </a:solidFill>
            </a:rPr>
            <a:t>X</a:t>
          </a:r>
        </a:p>
      </dgm:t>
    </dgm:pt>
    <dgm:pt modelId="{0664E643-EB31-4253-B3BC-3D8E104803CA}" type="parTrans" cxnId="{C01FA8F8-BDDE-4A93-9B5D-1A1D29215458}">
      <dgm:prSet/>
      <dgm:spPr/>
      <dgm:t>
        <a:bodyPr/>
        <a:lstStyle/>
        <a:p>
          <a:endParaRPr lang="es-ES"/>
        </a:p>
      </dgm:t>
    </dgm:pt>
    <dgm:pt modelId="{CFECE460-0A15-4542-941A-3C1C697D09A7}" type="sibTrans" cxnId="{C01FA8F8-BDDE-4A93-9B5D-1A1D29215458}">
      <dgm:prSet/>
      <dgm:spPr/>
      <dgm:t>
        <a:bodyPr/>
        <a:lstStyle/>
        <a:p>
          <a:endParaRPr lang="es-ES"/>
        </a:p>
      </dgm:t>
    </dgm:pt>
    <dgm:pt modelId="{A7908448-656D-4018-B240-01F158E89FD1}">
      <dgm:prSet phldrT="[Texto]"/>
      <dgm:spPr/>
      <dgm:t>
        <a:bodyPr/>
        <a:lstStyle/>
        <a:p>
          <a:r>
            <a:rPr lang="es-ES" b="0" i="0" dirty="0"/>
            <a:t>Corresponde a la </a:t>
          </a:r>
          <a:r>
            <a:rPr lang="es-ES" b="1" i="0" dirty="0"/>
            <a:t>versión mayor</a:t>
          </a:r>
          <a:r>
            <a:rPr lang="es-ES" b="0" i="0" dirty="0"/>
            <a:t> que se incrementa cuando se añade nueva funcionalidad que puede no ser compatible con versiones anteriores.</a:t>
          </a:r>
          <a:endParaRPr lang="es-ES" dirty="0"/>
        </a:p>
      </dgm:t>
    </dgm:pt>
    <dgm:pt modelId="{14C2667B-1600-4BAA-AEFB-BCA8BE89E5ED}" type="parTrans" cxnId="{039D86B1-9620-4C46-B885-D840064DE6B3}">
      <dgm:prSet/>
      <dgm:spPr/>
      <dgm:t>
        <a:bodyPr/>
        <a:lstStyle/>
        <a:p>
          <a:endParaRPr lang="es-ES"/>
        </a:p>
      </dgm:t>
    </dgm:pt>
    <dgm:pt modelId="{1F157EFC-BB09-4CF4-9828-3DC4B9BED3B4}" type="sibTrans" cxnId="{039D86B1-9620-4C46-B885-D840064DE6B3}">
      <dgm:prSet/>
      <dgm:spPr/>
      <dgm:t>
        <a:bodyPr/>
        <a:lstStyle/>
        <a:p>
          <a:endParaRPr lang="es-ES"/>
        </a:p>
      </dgm:t>
    </dgm:pt>
    <dgm:pt modelId="{391B9066-E1C6-4CD4-85B1-19294BACFA5F}">
      <dgm:prSet phldrT="[Texto]" custT="1"/>
      <dgm:spPr/>
      <dgm:t>
        <a:bodyPr/>
        <a:lstStyle/>
        <a:p>
          <a:r>
            <a:rPr lang="es-ES" sz="2000" b="1" dirty="0">
              <a:solidFill>
                <a:schemeClr val="bg1"/>
              </a:solidFill>
            </a:rPr>
            <a:t>Y</a:t>
          </a:r>
        </a:p>
      </dgm:t>
    </dgm:pt>
    <dgm:pt modelId="{ACFF9968-D220-49EB-817C-B6C2FDAD2735}" type="parTrans" cxnId="{22660724-68C9-4A6A-9492-98C6F776C2D6}">
      <dgm:prSet/>
      <dgm:spPr/>
      <dgm:t>
        <a:bodyPr/>
        <a:lstStyle/>
        <a:p>
          <a:endParaRPr lang="es-ES"/>
        </a:p>
      </dgm:t>
    </dgm:pt>
    <dgm:pt modelId="{F62FC600-941A-4BE3-AE3F-E6849C3D66F4}" type="sibTrans" cxnId="{22660724-68C9-4A6A-9492-98C6F776C2D6}">
      <dgm:prSet/>
      <dgm:spPr/>
      <dgm:t>
        <a:bodyPr/>
        <a:lstStyle/>
        <a:p>
          <a:endParaRPr lang="es-ES"/>
        </a:p>
      </dgm:t>
    </dgm:pt>
    <dgm:pt modelId="{B788235A-97E1-4CF9-A371-D19297E8F5E8}">
      <dgm:prSet phldrT="[Texto]"/>
      <dgm:spPr/>
      <dgm:t>
        <a:bodyPr/>
        <a:lstStyle/>
        <a:p>
          <a:r>
            <a:rPr lang="es-ES" b="0" i="0" dirty="0"/>
            <a:t>Corresponde a la </a:t>
          </a:r>
          <a:r>
            <a:rPr lang="es-ES" b="1" i="0" dirty="0"/>
            <a:t>versión menor</a:t>
          </a:r>
          <a:r>
            <a:rPr lang="es-ES" b="0" i="0" dirty="0"/>
            <a:t> que se incrementa cuando se añade nueva funcionalidad compatible con versiones anteriores.</a:t>
          </a:r>
          <a:endParaRPr lang="es-ES" dirty="0"/>
        </a:p>
      </dgm:t>
    </dgm:pt>
    <dgm:pt modelId="{C587C47F-E86F-47DD-AFE6-AF830F6CA7DB}" type="parTrans" cxnId="{379F51F8-9387-4823-ADA0-B6887E0D8508}">
      <dgm:prSet/>
      <dgm:spPr/>
      <dgm:t>
        <a:bodyPr/>
        <a:lstStyle/>
        <a:p>
          <a:endParaRPr lang="es-ES"/>
        </a:p>
      </dgm:t>
    </dgm:pt>
    <dgm:pt modelId="{B75B0833-12BD-434A-8380-27A086421A7E}" type="sibTrans" cxnId="{379F51F8-9387-4823-ADA0-B6887E0D8508}">
      <dgm:prSet/>
      <dgm:spPr/>
      <dgm:t>
        <a:bodyPr/>
        <a:lstStyle/>
        <a:p>
          <a:endParaRPr lang="es-ES"/>
        </a:p>
      </dgm:t>
    </dgm:pt>
    <dgm:pt modelId="{00038060-1E18-4129-842C-58DB5A63AA79}">
      <dgm:prSet phldrT="[Texto]" custT="1"/>
      <dgm:spPr/>
      <dgm:t>
        <a:bodyPr/>
        <a:lstStyle/>
        <a:p>
          <a:r>
            <a:rPr lang="es-ES" sz="2000" b="1" dirty="0">
              <a:solidFill>
                <a:schemeClr val="bg1"/>
              </a:solidFill>
            </a:rPr>
            <a:t>Z</a:t>
          </a:r>
        </a:p>
      </dgm:t>
    </dgm:pt>
    <dgm:pt modelId="{E332F1BE-B689-47F0-B99E-54322AD98EC8}" type="parTrans" cxnId="{DC3D5002-EB04-443F-AF83-A05F959FE1A0}">
      <dgm:prSet/>
      <dgm:spPr/>
      <dgm:t>
        <a:bodyPr/>
        <a:lstStyle/>
        <a:p>
          <a:endParaRPr lang="es-ES"/>
        </a:p>
      </dgm:t>
    </dgm:pt>
    <dgm:pt modelId="{2B6F3B10-38A5-4EE8-9C61-9B4C6284322C}" type="sibTrans" cxnId="{DC3D5002-EB04-443F-AF83-A05F959FE1A0}">
      <dgm:prSet/>
      <dgm:spPr/>
      <dgm:t>
        <a:bodyPr/>
        <a:lstStyle/>
        <a:p>
          <a:endParaRPr lang="es-ES"/>
        </a:p>
      </dgm:t>
    </dgm:pt>
    <dgm:pt modelId="{7B50E054-95DF-4526-83A9-5B003E601F0B}">
      <dgm:prSet phldrT="[Texto]"/>
      <dgm:spPr/>
      <dgm:t>
        <a:bodyPr/>
        <a:lstStyle/>
        <a:p>
          <a:r>
            <a:rPr lang="es-ES" b="0" i="0" dirty="0"/>
            <a:t>Corresponde a la </a:t>
          </a:r>
          <a:r>
            <a:rPr lang="es-ES" b="1" i="0" dirty="0"/>
            <a:t>versión parche</a:t>
          </a:r>
          <a:r>
            <a:rPr lang="es-ES" b="0" i="0" dirty="0"/>
            <a:t> que se incrementa al añadir nuevas correcciones de errores y mantiene la compatibilidad con versiones anteriores.</a:t>
          </a:r>
          <a:endParaRPr lang="es-ES" dirty="0"/>
        </a:p>
      </dgm:t>
    </dgm:pt>
    <dgm:pt modelId="{550C22A8-7D2A-40A4-8205-8B51286683CA}" type="parTrans" cxnId="{6006D51A-3184-4C97-BC5C-6B81D1EBAE2B}">
      <dgm:prSet/>
      <dgm:spPr/>
      <dgm:t>
        <a:bodyPr/>
        <a:lstStyle/>
        <a:p>
          <a:endParaRPr lang="es-ES"/>
        </a:p>
      </dgm:t>
    </dgm:pt>
    <dgm:pt modelId="{8DCC5DE7-242B-4922-8028-7C83BD4E6C67}" type="sibTrans" cxnId="{6006D51A-3184-4C97-BC5C-6B81D1EBAE2B}">
      <dgm:prSet/>
      <dgm:spPr/>
      <dgm:t>
        <a:bodyPr/>
        <a:lstStyle/>
        <a:p>
          <a:endParaRPr lang="es-ES"/>
        </a:p>
      </dgm:t>
    </dgm:pt>
    <dgm:pt modelId="{5650C8DB-BB9D-4E8E-92B2-9229819E5648}" type="pres">
      <dgm:prSet presAssocID="{1641F337-E427-4467-8928-DD286B4458DD}" presName="linearFlow" presStyleCnt="0">
        <dgm:presLayoutVars>
          <dgm:dir/>
          <dgm:animLvl val="lvl"/>
          <dgm:resizeHandles val="exact"/>
        </dgm:presLayoutVars>
      </dgm:prSet>
      <dgm:spPr/>
    </dgm:pt>
    <dgm:pt modelId="{07D4D7BA-B905-4BC8-9A3F-A4EDE071BADB}" type="pres">
      <dgm:prSet presAssocID="{0801819D-3F85-4B5A-BF51-4DCE81BEC9E2}" presName="composite" presStyleCnt="0"/>
      <dgm:spPr/>
    </dgm:pt>
    <dgm:pt modelId="{B37F7CB4-B818-43A5-84C7-B80FFF6F5296}" type="pres">
      <dgm:prSet presAssocID="{0801819D-3F85-4B5A-BF51-4DCE81BEC9E2}" presName="parentText" presStyleLbl="alignNode1" presStyleIdx="0" presStyleCnt="3">
        <dgm:presLayoutVars>
          <dgm:chMax val="1"/>
          <dgm:bulletEnabled val="1"/>
        </dgm:presLayoutVars>
      </dgm:prSet>
      <dgm:spPr/>
    </dgm:pt>
    <dgm:pt modelId="{90697029-1168-4CCB-8F45-41E575FCD874}" type="pres">
      <dgm:prSet presAssocID="{0801819D-3F85-4B5A-BF51-4DCE81BEC9E2}" presName="descendantText" presStyleLbl="alignAcc1" presStyleIdx="0" presStyleCnt="3">
        <dgm:presLayoutVars>
          <dgm:bulletEnabled val="1"/>
        </dgm:presLayoutVars>
      </dgm:prSet>
      <dgm:spPr/>
    </dgm:pt>
    <dgm:pt modelId="{114AB4E3-C3BF-44AC-A968-D50EF928C27E}" type="pres">
      <dgm:prSet presAssocID="{CFECE460-0A15-4542-941A-3C1C697D09A7}" presName="sp" presStyleCnt="0"/>
      <dgm:spPr/>
    </dgm:pt>
    <dgm:pt modelId="{F8B994BA-E4BC-4456-950A-3A902E6EBD02}" type="pres">
      <dgm:prSet presAssocID="{391B9066-E1C6-4CD4-85B1-19294BACFA5F}" presName="composite" presStyleCnt="0"/>
      <dgm:spPr/>
    </dgm:pt>
    <dgm:pt modelId="{9AC6E5DB-8A6E-4FD8-AAC3-EFDC275D3C16}" type="pres">
      <dgm:prSet presAssocID="{391B9066-E1C6-4CD4-85B1-19294BACFA5F}" presName="parentText" presStyleLbl="alignNode1" presStyleIdx="1" presStyleCnt="3" custLinFactNeighborX="-25175">
        <dgm:presLayoutVars>
          <dgm:chMax val="1"/>
          <dgm:bulletEnabled val="1"/>
        </dgm:presLayoutVars>
      </dgm:prSet>
      <dgm:spPr/>
    </dgm:pt>
    <dgm:pt modelId="{692C3CE8-C3BB-4500-B33A-A553F0141F9A}" type="pres">
      <dgm:prSet presAssocID="{391B9066-E1C6-4CD4-85B1-19294BACFA5F}" presName="descendantText" presStyleLbl="alignAcc1" presStyleIdx="1" presStyleCnt="3">
        <dgm:presLayoutVars>
          <dgm:bulletEnabled val="1"/>
        </dgm:presLayoutVars>
      </dgm:prSet>
      <dgm:spPr/>
    </dgm:pt>
    <dgm:pt modelId="{2568E38C-D1D0-4D90-A500-732DFDFCB574}" type="pres">
      <dgm:prSet presAssocID="{F62FC600-941A-4BE3-AE3F-E6849C3D66F4}" presName="sp" presStyleCnt="0"/>
      <dgm:spPr/>
    </dgm:pt>
    <dgm:pt modelId="{24E8C04C-3D24-46C1-B78A-0CD6B1A0B5AA}" type="pres">
      <dgm:prSet presAssocID="{00038060-1E18-4129-842C-58DB5A63AA79}" presName="composite" presStyleCnt="0"/>
      <dgm:spPr/>
    </dgm:pt>
    <dgm:pt modelId="{B5629E8B-226C-46A5-ADAD-9C826D8EE6D6}" type="pres">
      <dgm:prSet presAssocID="{00038060-1E18-4129-842C-58DB5A63AA79}" presName="parentText" presStyleLbl="alignNode1" presStyleIdx="2" presStyleCnt="3">
        <dgm:presLayoutVars>
          <dgm:chMax val="1"/>
          <dgm:bulletEnabled val="1"/>
        </dgm:presLayoutVars>
      </dgm:prSet>
      <dgm:spPr/>
    </dgm:pt>
    <dgm:pt modelId="{311AA8D4-C6BF-4F44-9167-3EBEE36DF9D8}" type="pres">
      <dgm:prSet presAssocID="{00038060-1E18-4129-842C-58DB5A63AA79}" presName="descendantText" presStyleLbl="alignAcc1" presStyleIdx="2" presStyleCnt="3">
        <dgm:presLayoutVars>
          <dgm:bulletEnabled val="1"/>
        </dgm:presLayoutVars>
      </dgm:prSet>
      <dgm:spPr/>
    </dgm:pt>
  </dgm:ptLst>
  <dgm:cxnLst>
    <dgm:cxn modelId="{DC3D5002-EB04-443F-AF83-A05F959FE1A0}" srcId="{1641F337-E427-4467-8928-DD286B4458DD}" destId="{00038060-1E18-4129-842C-58DB5A63AA79}" srcOrd="2" destOrd="0" parTransId="{E332F1BE-B689-47F0-B99E-54322AD98EC8}" sibTransId="{2B6F3B10-38A5-4EE8-9C61-9B4C6284322C}"/>
    <dgm:cxn modelId="{6006D51A-3184-4C97-BC5C-6B81D1EBAE2B}" srcId="{00038060-1E18-4129-842C-58DB5A63AA79}" destId="{7B50E054-95DF-4526-83A9-5B003E601F0B}" srcOrd="0" destOrd="0" parTransId="{550C22A8-7D2A-40A4-8205-8B51286683CA}" sibTransId="{8DCC5DE7-242B-4922-8028-7C83BD4E6C67}"/>
    <dgm:cxn modelId="{22660724-68C9-4A6A-9492-98C6F776C2D6}" srcId="{1641F337-E427-4467-8928-DD286B4458DD}" destId="{391B9066-E1C6-4CD4-85B1-19294BACFA5F}" srcOrd="1" destOrd="0" parTransId="{ACFF9968-D220-49EB-817C-B6C2FDAD2735}" sibTransId="{F62FC600-941A-4BE3-AE3F-E6849C3D66F4}"/>
    <dgm:cxn modelId="{4C9066A5-F1E5-47A4-8161-99B62EA739E3}" type="presOf" srcId="{1641F337-E427-4467-8928-DD286B4458DD}" destId="{5650C8DB-BB9D-4E8E-92B2-9229819E5648}" srcOrd="0" destOrd="0" presId="urn:microsoft.com/office/officeart/2005/8/layout/chevron2"/>
    <dgm:cxn modelId="{039D86B1-9620-4C46-B885-D840064DE6B3}" srcId="{0801819D-3F85-4B5A-BF51-4DCE81BEC9E2}" destId="{A7908448-656D-4018-B240-01F158E89FD1}" srcOrd="0" destOrd="0" parTransId="{14C2667B-1600-4BAA-AEFB-BCA8BE89E5ED}" sibTransId="{1F157EFC-BB09-4CF4-9828-3DC4B9BED3B4}"/>
    <dgm:cxn modelId="{88D901C3-D1BC-43BD-8970-EB5F6BA4510C}" type="presOf" srcId="{0801819D-3F85-4B5A-BF51-4DCE81BEC9E2}" destId="{B37F7CB4-B818-43A5-84C7-B80FFF6F5296}" srcOrd="0" destOrd="0" presId="urn:microsoft.com/office/officeart/2005/8/layout/chevron2"/>
    <dgm:cxn modelId="{F81653CC-C7C1-42C2-87C1-448DD5CA44EC}" type="presOf" srcId="{A7908448-656D-4018-B240-01F158E89FD1}" destId="{90697029-1168-4CCB-8F45-41E575FCD874}" srcOrd="0" destOrd="0" presId="urn:microsoft.com/office/officeart/2005/8/layout/chevron2"/>
    <dgm:cxn modelId="{123A40DB-D3FA-4A59-A050-53DC33EEBEBA}" type="presOf" srcId="{7B50E054-95DF-4526-83A9-5B003E601F0B}" destId="{311AA8D4-C6BF-4F44-9167-3EBEE36DF9D8}" srcOrd="0" destOrd="0" presId="urn:microsoft.com/office/officeart/2005/8/layout/chevron2"/>
    <dgm:cxn modelId="{C60BDAE1-0F7F-4412-BE1A-EA9FCF2D235C}" type="presOf" srcId="{00038060-1E18-4129-842C-58DB5A63AA79}" destId="{B5629E8B-226C-46A5-ADAD-9C826D8EE6D6}" srcOrd="0" destOrd="0" presId="urn:microsoft.com/office/officeart/2005/8/layout/chevron2"/>
    <dgm:cxn modelId="{379F51F8-9387-4823-ADA0-B6887E0D8508}" srcId="{391B9066-E1C6-4CD4-85B1-19294BACFA5F}" destId="{B788235A-97E1-4CF9-A371-D19297E8F5E8}" srcOrd="0" destOrd="0" parTransId="{C587C47F-E86F-47DD-AFE6-AF830F6CA7DB}" sibTransId="{B75B0833-12BD-434A-8380-27A086421A7E}"/>
    <dgm:cxn modelId="{C01FA8F8-BDDE-4A93-9B5D-1A1D29215458}" srcId="{1641F337-E427-4467-8928-DD286B4458DD}" destId="{0801819D-3F85-4B5A-BF51-4DCE81BEC9E2}" srcOrd="0" destOrd="0" parTransId="{0664E643-EB31-4253-B3BC-3D8E104803CA}" sibTransId="{CFECE460-0A15-4542-941A-3C1C697D09A7}"/>
    <dgm:cxn modelId="{DD3211FD-4C82-4CEA-92A4-BA0C604C71D1}" type="presOf" srcId="{B788235A-97E1-4CF9-A371-D19297E8F5E8}" destId="{692C3CE8-C3BB-4500-B33A-A553F0141F9A}" srcOrd="0" destOrd="0" presId="urn:microsoft.com/office/officeart/2005/8/layout/chevron2"/>
    <dgm:cxn modelId="{48B9EDFF-E263-48EE-B10C-EC12358194A6}" type="presOf" srcId="{391B9066-E1C6-4CD4-85B1-19294BACFA5F}" destId="{9AC6E5DB-8A6E-4FD8-AAC3-EFDC275D3C16}" srcOrd="0" destOrd="0" presId="urn:microsoft.com/office/officeart/2005/8/layout/chevron2"/>
    <dgm:cxn modelId="{2EC15FF3-15EB-4F2E-A054-34DFF25F94A8}" type="presParOf" srcId="{5650C8DB-BB9D-4E8E-92B2-9229819E5648}" destId="{07D4D7BA-B905-4BC8-9A3F-A4EDE071BADB}" srcOrd="0" destOrd="0" presId="urn:microsoft.com/office/officeart/2005/8/layout/chevron2"/>
    <dgm:cxn modelId="{06270B67-823C-4604-A963-D361F4A4B3BC}" type="presParOf" srcId="{07D4D7BA-B905-4BC8-9A3F-A4EDE071BADB}" destId="{B37F7CB4-B818-43A5-84C7-B80FFF6F5296}" srcOrd="0" destOrd="0" presId="urn:microsoft.com/office/officeart/2005/8/layout/chevron2"/>
    <dgm:cxn modelId="{8609D76E-83E8-4D94-AD40-259B710A2D4F}" type="presParOf" srcId="{07D4D7BA-B905-4BC8-9A3F-A4EDE071BADB}" destId="{90697029-1168-4CCB-8F45-41E575FCD874}" srcOrd="1" destOrd="0" presId="urn:microsoft.com/office/officeart/2005/8/layout/chevron2"/>
    <dgm:cxn modelId="{3EC1BCD2-5487-4823-B9AF-77718B3046F3}" type="presParOf" srcId="{5650C8DB-BB9D-4E8E-92B2-9229819E5648}" destId="{114AB4E3-C3BF-44AC-A968-D50EF928C27E}" srcOrd="1" destOrd="0" presId="urn:microsoft.com/office/officeart/2005/8/layout/chevron2"/>
    <dgm:cxn modelId="{E5CF911C-151A-43C5-933C-2CE46525AA9E}" type="presParOf" srcId="{5650C8DB-BB9D-4E8E-92B2-9229819E5648}" destId="{F8B994BA-E4BC-4456-950A-3A902E6EBD02}" srcOrd="2" destOrd="0" presId="urn:microsoft.com/office/officeart/2005/8/layout/chevron2"/>
    <dgm:cxn modelId="{4E89C4E9-8A1F-45BE-9EAB-7D279EF6DCED}" type="presParOf" srcId="{F8B994BA-E4BC-4456-950A-3A902E6EBD02}" destId="{9AC6E5DB-8A6E-4FD8-AAC3-EFDC275D3C16}" srcOrd="0" destOrd="0" presId="urn:microsoft.com/office/officeart/2005/8/layout/chevron2"/>
    <dgm:cxn modelId="{6EDC011C-5640-49FB-B451-6FEFD99EB200}" type="presParOf" srcId="{F8B994BA-E4BC-4456-950A-3A902E6EBD02}" destId="{692C3CE8-C3BB-4500-B33A-A553F0141F9A}" srcOrd="1" destOrd="0" presId="urn:microsoft.com/office/officeart/2005/8/layout/chevron2"/>
    <dgm:cxn modelId="{4DC3F3BE-A5EF-476F-8FEE-E95A864311EA}" type="presParOf" srcId="{5650C8DB-BB9D-4E8E-92B2-9229819E5648}" destId="{2568E38C-D1D0-4D90-A500-732DFDFCB574}" srcOrd="3" destOrd="0" presId="urn:microsoft.com/office/officeart/2005/8/layout/chevron2"/>
    <dgm:cxn modelId="{E1ED1511-EB2D-489F-ADCA-9B18715E9DC4}" type="presParOf" srcId="{5650C8DB-BB9D-4E8E-92B2-9229819E5648}" destId="{24E8C04C-3D24-46C1-B78A-0CD6B1A0B5AA}" srcOrd="4" destOrd="0" presId="urn:microsoft.com/office/officeart/2005/8/layout/chevron2"/>
    <dgm:cxn modelId="{C5CD72F8-8787-4B20-9D41-4862D91B8865}" type="presParOf" srcId="{24E8C04C-3D24-46C1-B78A-0CD6B1A0B5AA}" destId="{B5629E8B-226C-46A5-ADAD-9C826D8EE6D6}" srcOrd="0" destOrd="0" presId="urn:microsoft.com/office/officeart/2005/8/layout/chevron2"/>
    <dgm:cxn modelId="{438627B5-4B39-47D6-9D81-61653EDD6BB2}" type="presParOf" srcId="{24E8C04C-3D24-46C1-B78A-0CD6B1A0B5AA}" destId="{311AA8D4-C6BF-4F44-9167-3EBEE36DF9D8}" srcOrd="1" destOrd="0" presId="urn:microsoft.com/office/officeart/2005/8/layout/chevron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C88B00-9C21-478C-891B-C4B0720E7122}">
      <dsp:nvSpPr>
        <dsp:cNvPr id="0" name=""/>
        <dsp:cNvSpPr/>
      </dsp:nvSpPr>
      <dsp:spPr>
        <a:xfrm>
          <a:off x="-3690087" y="-566938"/>
          <a:ext cx="4398634" cy="4398634"/>
        </a:xfrm>
        <a:prstGeom prst="blockArc">
          <a:avLst>
            <a:gd name="adj1" fmla="val 18900000"/>
            <a:gd name="adj2" fmla="val 2700000"/>
            <a:gd name="adj3" fmla="val 491"/>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C978584-F189-45C3-A51D-1D84888E7908}">
      <dsp:nvSpPr>
        <dsp:cNvPr id="0" name=""/>
        <dsp:cNvSpPr/>
      </dsp:nvSpPr>
      <dsp:spPr>
        <a:xfrm>
          <a:off x="455638" y="326475"/>
          <a:ext cx="4400197" cy="652951"/>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18280" tIns="78740" rIns="78740" bIns="78740" numCol="1" spcCol="1270" anchor="ctr" anchorCtr="0">
          <a:noAutofit/>
        </a:bodyPr>
        <a:lstStyle/>
        <a:p>
          <a:pPr marL="0" lvl="0" indent="0" algn="l" defTabSz="1377950">
            <a:lnSpc>
              <a:spcPct val="90000"/>
            </a:lnSpc>
            <a:spcBef>
              <a:spcPct val="0"/>
            </a:spcBef>
            <a:spcAft>
              <a:spcPct val="35000"/>
            </a:spcAft>
            <a:buNone/>
          </a:pPr>
          <a:r>
            <a:rPr lang="es-ES" sz="3100" kern="1200" dirty="0">
              <a:solidFill>
                <a:srgbClr val="494738"/>
              </a:solidFill>
            </a:rPr>
            <a:t>Qué es Node.js</a:t>
          </a:r>
        </a:p>
      </dsp:txBody>
      <dsp:txXfrm>
        <a:off x="455638" y="326475"/>
        <a:ext cx="4400197" cy="652951"/>
      </dsp:txXfrm>
    </dsp:sp>
    <dsp:sp modelId="{6230FFA4-A0CC-4603-9439-46D13515592F}">
      <dsp:nvSpPr>
        <dsp:cNvPr id="0" name=""/>
        <dsp:cNvSpPr/>
      </dsp:nvSpPr>
      <dsp:spPr>
        <a:xfrm>
          <a:off x="47543" y="244856"/>
          <a:ext cx="816189" cy="816189"/>
        </a:xfrm>
        <a:prstGeom prst="ellipse">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5D1FDF3-4980-4479-9686-C77ECC9D6C73}">
      <dsp:nvSpPr>
        <dsp:cNvPr id="0" name=""/>
        <dsp:cNvSpPr/>
      </dsp:nvSpPr>
      <dsp:spPr>
        <a:xfrm>
          <a:off x="692986" y="1305903"/>
          <a:ext cx="4162850" cy="652951"/>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18280" tIns="78740" rIns="78740" bIns="78740" numCol="1" spcCol="1270" anchor="ctr" anchorCtr="0">
          <a:noAutofit/>
        </a:bodyPr>
        <a:lstStyle/>
        <a:p>
          <a:pPr marL="0" lvl="0" indent="0" algn="l" defTabSz="1377950">
            <a:lnSpc>
              <a:spcPct val="90000"/>
            </a:lnSpc>
            <a:spcBef>
              <a:spcPct val="0"/>
            </a:spcBef>
            <a:spcAft>
              <a:spcPct val="35000"/>
            </a:spcAft>
            <a:buNone/>
          </a:pPr>
          <a:r>
            <a:rPr lang="es-ES" sz="3100" kern="1200" dirty="0">
              <a:solidFill>
                <a:srgbClr val="494738"/>
              </a:solidFill>
            </a:rPr>
            <a:t>Qué es </a:t>
          </a:r>
          <a:r>
            <a:rPr lang="es-ES" sz="3100" kern="1200" dirty="0" err="1">
              <a:solidFill>
                <a:srgbClr val="494738"/>
              </a:solidFill>
            </a:rPr>
            <a:t>npm</a:t>
          </a:r>
          <a:endParaRPr lang="es-ES" sz="3100" kern="1200" dirty="0">
            <a:solidFill>
              <a:srgbClr val="494738"/>
            </a:solidFill>
          </a:endParaRPr>
        </a:p>
      </dsp:txBody>
      <dsp:txXfrm>
        <a:off x="692986" y="1305903"/>
        <a:ext cx="4162850" cy="652951"/>
      </dsp:txXfrm>
    </dsp:sp>
    <dsp:sp modelId="{19CB2109-EED2-4298-88B6-B9385A42A73C}">
      <dsp:nvSpPr>
        <dsp:cNvPr id="0" name=""/>
        <dsp:cNvSpPr/>
      </dsp:nvSpPr>
      <dsp:spPr>
        <a:xfrm>
          <a:off x="284891" y="1224284"/>
          <a:ext cx="816189" cy="816189"/>
        </a:xfrm>
        <a:prstGeom prst="ellipse">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5C65D2D-D1AD-45B2-A55C-481655ECD7BE}">
      <dsp:nvSpPr>
        <dsp:cNvPr id="0" name=""/>
        <dsp:cNvSpPr/>
      </dsp:nvSpPr>
      <dsp:spPr>
        <a:xfrm>
          <a:off x="455638" y="2285330"/>
          <a:ext cx="4400197" cy="652951"/>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18280" tIns="78740" rIns="78740" bIns="78740" numCol="1" spcCol="1270" anchor="ctr" anchorCtr="0">
          <a:noAutofit/>
        </a:bodyPr>
        <a:lstStyle/>
        <a:p>
          <a:pPr marL="0" lvl="0" indent="0" algn="l" defTabSz="1377950">
            <a:lnSpc>
              <a:spcPct val="90000"/>
            </a:lnSpc>
            <a:spcBef>
              <a:spcPct val="0"/>
            </a:spcBef>
            <a:spcAft>
              <a:spcPct val="35000"/>
            </a:spcAft>
            <a:buNone/>
          </a:pPr>
          <a:r>
            <a:rPr lang="es-ES" sz="3100" kern="1200" dirty="0" err="1">
              <a:solidFill>
                <a:srgbClr val="494738"/>
              </a:solidFill>
            </a:rPr>
            <a:t>Semver</a:t>
          </a:r>
          <a:r>
            <a:rPr lang="es-ES" sz="3100" kern="1200" dirty="0">
              <a:solidFill>
                <a:srgbClr val="494738"/>
              </a:solidFill>
            </a:rPr>
            <a:t> 2.0</a:t>
          </a:r>
        </a:p>
      </dsp:txBody>
      <dsp:txXfrm>
        <a:off x="455638" y="2285330"/>
        <a:ext cx="4400197" cy="652951"/>
      </dsp:txXfrm>
    </dsp:sp>
    <dsp:sp modelId="{8E41255E-E0D1-4E9D-A1AB-BDD94583E088}">
      <dsp:nvSpPr>
        <dsp:cNvPr id="0" name=""/>
        <dsp:cNvSpPr/>
      </dsp:nvSpPr>
      <dsp:spPr>
        <a:xfrm>
          <a:off x="47543" y="2203711"/>
          <a:ext cx="816189" cy="816189"/>
        </a:xfrm>
        <a:prstGeom prst="ellipse">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544120B-FA55-4B1F-8B78-3C709B7248F7}">
      <dsp:nvSpPr>
        <dsp:cNvPr id="0" name=""/>
        <dsp:cNvSpPr/>
      </dsp:nvSpPr>
      <dsp:spPr>
        <a:xfrm rot="10800000">
          <a:off x="843933" y="0"/>
          <a:ext cx="2858452" cy="495791"/>
        </a:xfrm>
        <a:prstGeom prst="homePlat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8630" tIns="76200" rIns="142240" bIns="76200" numCol="1" spcCol="1270" anchor="ctr" anchorCtr="0">
          <a:noAutofit/>
        </a:bodyPr>
        <a:lstStyle/>
        <a:p>
          <a:pPr marL="0" lvl="0" indent="0" algn="ctr" defTabSz="889000">
            <a:lnSpc>
              <a:spcPct val="90000"/>
            </a:lnSpc>
            <a:spcBef>
              <a:spcPct val="0"/>
            </a:spcBef>
            <a:spcAft>
              <a:spcPct val="35000"/>
            </a:spcAft>
            <a:buNone/>
          </a:pPr>
          <a:r>
            <a:rPr lang="es-ES" sz="2000" kern="1200" dirty="0"/>
            <a:t>Los comandos</a:t>
          </a:r>
        </a:p>
      </dsp:txBody>
      <dsp:txXfrm rot="10800000">
        <a:off x="967881" y="0"/>
        <a:ext cx="2734504" cy="495791"/>
      </dsp:txXfrm>
    </dsp:sp>
    <dsp:sp modelId="{FAFC918B-5F37-4102-948C-468BB86550CC}">
      <dsp:nvSpPr>
        <dsp:cNvPr id="0" name=""/>
        <dsp:cNvSpPr/>
      </dsp:nvSpPr>
      <dsp:spPr>
        <a:xfrm>
          <a:off x="596038" y="0"/>
          <a:ext cx="495791" cy="495791"/>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E5F08F-C595-4D08-8D7B-F4F109F1E68C}">
      <dsp:nvSpPr>
        <dsp:cNvPr id="0" name=""/>
        <dsp:cNvSpPr/>
      </dsp:nvSpPr>
      <dsp:spPr>
        <a:xfrm>
          <a:off x="2702399" y="1160"/>
          <a:ext cx="4053600" cy="411998"/>
        </a:xfrm>
        <a:prstGeom prst="rightArrow">
          <a:avLst>
            <a:gd name="adj1" fmla="val 75000"/>
            <a:gd name="adj2" fmla="val 50000"/>
          </a:avLst>
        </a:prstGeom>
        <a:solidFill>
          <a:schemeClr val="accent6">
            <a:alpha val="90000"/>
            <a:tint val="40000"/>
            <a:hueOff val="0"/>
            <a:satOff val="0"/>
            <a:lumOff val="0"/>
            <a:alphaOff val="0"/>
          </a:schemeClr>
        </a:solidFill>
        <a:ln w="25400" cap="flat" cmpd="sng" algn="ctr">
          <a:solidFill>
            <a:schemeClr val="accent6">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4000" tIns="5715" rIns="5715" bIns="5715" numCol="1" spcCol="1270" anchor="ctr" anchorCtr="0">
          <a:noAutofit/>
        </a:bodyPr>
        <a:lstStyle/>
        <a:p>
          <a:pPr marL="57150" lvl="1" indent="-57150" algn="l" defTabSz="400050">
            <a:lnSpc>
              <a:spcPct val="90000"/>
            </a:lnSpc>
            <a:spcBef>
              <a:spcPct val="0"/>
            </a:spcBef>
            <a:spcAft>
              <a:spcPct val="15000"/>
            </a:spcAft>
            <a:buFontTx/>
            <a:buNone/>
          </a:pPr>
          <a:r>
            <a:rPr lang="es-ES" sz="900" kern="1200" dirty="0"/>
            <a:t>Nos muestra la versión instalada</a:t>
          </a:r>
        </a:p>
      </dsp:txBody>
      <dsp:txXfrm>
        <a:off x="2702399" y="52660"/>
        <a:ext cx="3899101" cy="308998"/>
      </dsp:txXfrm>
    </dsp:sp>
    <dsp:sp modelId="{44F828DA-151C-4BE0-8C90-CAF7517274FE}">
      <dsp:nvSpPr>
        <dsp:cNvPr id="0" name=""/>
        <dsp:cNvSpPr/>
      </dsp:nvSpPr>
      <dsp:spPr>
        <a:xfrm>
          <a:off x="0" y="1160"/>
          <a:ext cx="2702400" cy="411998"/>
        </a:xfrm>
        <a:prstGeom prst="roundRect">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24765" rIns="49530" bIns="24765" numCol="1" spcCol="1270" anchor="ctr" anchorCtr="0">
          <a:noAutofit/>
        </a:bodyPr>
        <a:lstStyle/>
        <a:p>
          <a:pPr marL="0" lvl="0" indent="0" algn="ctr" defTabSz="577850">
            <a:lnSpc>
              <a:spcPct val="90000"/>
            </a:lnSpc>
            <a:spcBef>
              <a:spcPct val="0"/>
            </a:spcBef>
            <a:spcAft>
              <a:spcPct val="35000"/>
            </a:spcAft>
            <a:buNone/>
          </a:pPr>
          <a:r>
            <a:rPr lang="es-ES" sz="1300" kern="1200" dirty="0" err="1">
              <a:latin typeface="Cascadia Code PL" panose="020B0609020000020004" pitchFamily="49" charset="0"/>
              <a:cs typeface="Cascadia Code PL" panose="020B0609020000020004" pitchFamily="49" charset="0"/>
            </a:rPr>
            <a:t>npm</a:t>
          </a:r>
          <a:r>
            <a:rPr lang="es-ES" sz="1300" kern="1200" dirty="0">
              <a:latin typeface="Cascadia Code PL" panose="020B0609020000020004" pitchFamily="49" charset="0"/>
              <a:cs typeface="Cascadia Code PL" panose="020B0609020000020004" pitchFamily="49" charset="0"/>
            </a:rPr>
            <a:t> -v</a:t>
          </a:r>
        </a:p>
      </dsp:txBody>
      <dsp:txXfrm>
        <a:off x="20112" y="21272"/>
        <a:ext cx="2662176" cy="371774"/>
      </dsp:txXfrm>
    </dsp:sp>
    <dsp:sp modelId="{C41E6A53-42AB-4CE4-A56B-DD8F34D8BCA1}">
      <dsp:nvSpPr>
        <dsp:cNvPr id="0" name=""/>
        <dsp:cNvSpPr/>
      </dsp:nvSpPr>
      <dsp:spPr>
        <a:xfrm>
          <a:off x="2702399" y="454358"/>
          <a:ext cx="4053600" cy="411998"/>
        </a:xfrm>
        <a:prstGeom prst="rightArrow">
          <a:avLst>
            <a:gd name="adj1" fmla="val 75000"/>
            <a:gd name="adj2" fmla="val 50000"/>
          </a:avLst>
        </a:prstGeom>
        <a:solidFill>
          <a:schemeClr val="accent6">
            <a:alpha val="90000"/>
            <a:tint val="40000"/>
            <a:hueOff val="0"/>
            <a:satOff val="0"/>
            <a:lumOff val="0"/>
            <a:alphaOff val="0"/>
          </a:schemeClr>
        </a:solidFill>
        <a:ln w="25400" cap="flat" cmpd="sng" algn="ctr">
          <a:solidFill>
            <a:schemeClr val="accent6">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4000" tIns="5715" rIns="5715" bIns="5715" numCol="1" spcCol="1270" anchor="ctr" anchorCtr="0">
          <a:noAutofit/>
        </a:bodyPr>
        <a:lstStyle/>
        <a:p>
          <a:pPr marL="57150" lvl="1" indent="-57150" algn="l" defTabSz="400050">
            <a:lnSpc>
              <a:spcPct val="90000"/>
            </a:lnSpc>
            <a:spcBef>
              <a:spcPct val="0"/>
            </a:spcBef>
            <a:spcAft>
              <a:spcPct val="15000"/>
            </a:spcAft>
            <a:buFontTx/>
            <a:buNone/>
          </a:pPr>
          <a:r>
            <a:rPr lang="es-ES" sz="900" b="0" i="0" kern="1200" dirty="0"/>
            <a:t>Crea el </a:t>
          </a:r>
          <a:r>
            <a:rPr lang="es-ES" sz="900" b="0" i="0" kern="1200" dirty="0" err="1"/>
            <a:t>package.json</a:t>
          </a:r>
          <a:r>
            <a:rPr lang="es-ES" sz="900" b="0" i="0" kern="1200" dirty="0"/>
            <a:t> inicial del proyecto con los valores por defecto (-y)</a:t>
          </a:r>
          <a:endParaRPr lang="es-ES" sz="900" kern="1200" dirty="0"/>
        </a:p>
      </dsp:txBody>
      <dsp:txXfrm>
        <a:off x="2702399" y="505858"/>
        <a:ext cx="3899101" cy="308998"/>
      </dsp:txXfrm>
    </dsp:sp>
    <dsp:sp modelId="{40B7D956-CD0E-4559-A36D-7B18F856A052}">
      <dsp:nvSpPr>
        <dsp:cNvPr id="0" name=""/>
        <dsp:cNvSpPr/>
      </dsp:nvSpPr>
      <dsp:spPr>
        <a:xfrm>
          <a:off x="0" y="454358"/>
          <a:ext cx="2702400" cy="411998"/>
        </a:xfrm>
        <a:prstGeom prst="roundRect">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24765" rIns="49530" bIns="24765" numCol="1" spcCol="1270" anchor="ctr" anchorCtr="0">
          <a:noAutofit/>
        </a:bodyPr>
        <a:lstStyle/>
        <a:p>
          <a:pPr marL="0" lvl="0" indent="0" algn="ctr" defTabSz="577850">
            <a:lnSpc>
              <a:spcPct val="90000"/>
            </a:lnSpc>
            <a:spcBef>
              <a:spcPct val="0"/>
            </a:spcBef>
            <a:spcAft>
              <a:spcPct val="35000"/>
            </a:spcAft>
            <a:buNone/>
          </a:pPr>
          <a:r>
            <a:rPr lang="es-ES" sz="1300" kern="1200" dirty="0" err="1">
              <a:latin typeface="Cascadia Code PL" panose="020B0609020000020004" pitchFamily="49" charset="0"/>
              <a:cs typeface="Cascadia Code PL" panose="020B0609020000020004" pitchFamily="49" charset="0"/>
            </a:rPr>
            <a:t>npm</a:t>
          </a:r>
          <a:r>
            <a:rPr lang="es-ES" sz="1300" kern="1200" dirty="0">
              <a:latin typeface="Cascadia Code PL" panose="020B0609020000020004" pitchFamily="49" charset="0"/>
              <a:cs typeface="Cascadia Code PL" panose="020B0609020000020004" pitchFamily="49" charset="0"/>
            </a:rPr>
            <a:t> </a:t>
          </a:r>
          <a:r>
            <a:rPr lang="es-ES" sz="1300" kern="1200" dirty="0" err="1">
              <a:latin typeface="Cascadia Code PL" panose="020B0609020000020004" pitchFamily="49" charset="0"/>
              <a:cs typeface="Cascadia Code PL" panose="020B0609020000020004" pitchFamily="49" charset="0"/>
            </a:rPr>
            <a:t>init</a:t>
          </a:r>
          <a:r>
            <a:rPr lang="es-ES" sz="1300" kern="1200" dirty="0">
              <a:latin typeface="Cascadia Code PL" panose="020B0609020000020004" pitchFamily="49" charset="0"/>
              <a:cs typeface="Cascadia Code PL" panose="020B0609020000020004" pitchFamily="49" charset="0"/>
            </a:rPr>
            <a:t> -y</a:t>
          </a:r>
        </a:p>
      </dsp:txBody>
      <dsp:txXfrm>
        <a:off x="20112" y="474470"/>
        <a:ext cx="2662176" cy="371774"/>
      </dsp:txXfrm>
    </dsp:sp>
    <dsp:sp modelId="{595E25A2-5FE9-4C4B-ADB3-61898FF0E58E}">
      <dsp:nvSpPr>
        <dsp:cNvPr id="0" name=""/>
        <dsp:cNvSpPr/>
      </dsp:nvSpPr>
      <dsp:spPr>
        <a:xfrm>
          <a:off x="2702399" y="907557"/>
          <a:ext cx="4053600" cy="411998"/>
        </a:xfrm>
        <a:prstGeom prst="rightArrow">
          <a:avLst>
            <a:gd name="adj1" fmla="val 75000"/>
            <a:gd name="adj2" fmla="val 50000"/>
          </a:avLst>
        </a:prstGeom>
        <a:solidFill>
          <a:schemeClr val="accent6">
            <a:alpha val="90000"/>
            <a:tint val="40000"/>
            <a:hueOff val="0"/>
            <a:satOff val="0"/>
            <a:lumOff val="0"/>
            <a:alphaOff val="0"/>
          </a:schemeClr>
        </a:solidFill>
        <a:ln w="25400" cap="flat" cmpd="sng" algn="ctr">
          <a:solidFill>
            <a:schemeClr val="accent6">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4000" tIns="5715" rIns="5715" bIns="5715" numCol="1" spcCol="1270" anchor="ctr" anchorCtr="0">
          <a:noAutofit/>
        </a:bodyPr>
        <a:lstStyle/>
        <a:p>
          <a:pPr marL="57150" lvl="1" indent="-57150" algn="l" defTabSz="400050">
            <a:lnSpc>
              <a:spcPct val="90000"/>
            </a:lnSpc>
            <a:spcBef>
              <a:spcPct val="0"/>
            </a:spcBef>
            <a:spcAft>
              <a:spcPct val="15000"/>
            </a:spcAft>
            <a:buFontTx/>
            <a:buNone/>
          </a:pPr>
          <a:r>
            <a:rPr lang="es-ES" sz="900" b="0" i="0" kern="1200"/>
            <a:t>Instala el proyecto utilizando el package.json</a:t>
          </a:r>
          <a:endParaRPr lang="es-ES" sz="900" kern="1200"/>
        </a:p>
      </dsp:txBody>
      <dsp:txXfrm>
        <a:off x="2702399" y="959057"/>
        <a:ext cx="3899101" cy="308998"/>
      </dsp:txXfrm>
    </dsp:sp>
    <dsp:sp modelId="{324A6B64-7F82-483F-9F75-F0A7C19AEE81}">
      <dsp:nvSpPr>
        <dsp:cNvPr id="0" name=""/>
        <dsp:cNvSpPr/>
      </dsp:nvSpPr>
      <dsp:spPr>
        <a:xfrm>
          <a:off x="0" y="907557"/>
          <a:ext cx="2702400" cy="411998"/>
        </a:xfrm>
        <a:prstGeom prst="roundRect">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24765" rIns="49530" bIns="24765" numCol="1" spcCol="1270" anchor="ctr" anchorCtr="0">
          <a:noAutofit/>
        </a:bodyPr>
        <a:lstStyle/>
        <a:p>
          <a:pPr marL="0" lvl="0" indent="0" algn="ctr" defTabSz="577850">
            <a:lnSpc>
              <a:spcPct val="90000"/>
            </a:lnSpc>
            <a:spcBef>
              <a:spcPct val="0"/>
            </a:spcBef>
            <a:spcAft>
              <a:spcPct val="35000"/>
            </a:spcAft>
            <a:buNone/>
          </a:pPr>
          <a:r>
            <a:rPr lang="es-ES" sz="1300" kern="1200" dirty="0" err="1"/>
            <a:t>npm</a:t>
          </a:r>
          <a:r>
            <a:rPr lang="es-ES" sz="1300" kern="1200" dirty="0"/>
            <a:t> </a:t>
          </a:r>
          <a:r>
            <a:rPr lang="es-ES" sz="1300" kern="1200" dirty="0" err="1"/>
            <a:t>install</a:t>
          </a:r>
          <a:endParaRPr lang="es-ES" sz="1300" kern="1200" dirty="0"/>
        </a:p>
      </dsp:txBody>
      <dsp:txXfrm>
        <a:off x="20112" y="927669"/>
        <a:ext cx="2662176" cy="371774"/>
      </dsp:txXfrm>
    </dsp:sp>
    <dsp:sp modelId="{2A406145-2818-4F0C-8918-C9A05FA01D72}">
      <dsp:nvSpPr>
        <dsp:cNvPr id="0" name=""/>
        <dsp:cNvSpPr/>
      </dsp:nvSpPr>
      <dsp:spPr>
        <a:xfrm>
          <a:off x="2702399" y="1360755"/>
          <a:ext cx="4053600" cy="411998"/>
        </a:xfrm>
        <a:prstGeom prst="rightArrow">
          <a:avLst>
            <a:gd name="adj1" fmla="val 75000"/>
            <a:gd name="adj2" fmla="val 50000"/>
          </a:avLst>
        </a:prstGeom>
        <a:solidFill>
          <a:schemeClr val="accent6">
            <a:alpha val="90000"/>
            <a:tint val="40000"/>
            <a:hueOff val="0"/>
            <a:satOff val="0"/>
            <a:lumOff val="0"/>
            <a:alphaOff val="0"/>
          </a:schemeClr>
        </a:solidFill>
        <a:ln w="25400" cap="flat" cmpd="sng" algn="ctr">
          <a:solidFill>
            <a:schemeClr val="accent6">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4000" tIns="5715" rIns="5715" bIns="5715" numCol="1" spcCol="1270" anchor="ctr" anchorCtr="0">
          <a:noAutofit/>
        </a:bodyPr>
        <a:lstStyle/>
        <a:p>
          <a:pPr marL="57150" lvl="1" indent="-57150" algn="l" defTabSz="400050">
            <a:lnSpc>
              <a:spcPct val="90000"/>
            </a:lnSpc>
            <a:spcBef>
              <a:spcPct val="0"/>
            </a:spcBef>
            <a:spcAft>
              <a:spcPct val="15000"/>
            </a:spcAft>
            <a:buFontTx/>
            <a:buNone/>
          </a:pPr>
          <a:r>
            <a:rPr lang="es-ES" sz="900" b="0" i="0" kern="1200" dirty="0"/>
            <a:t>Instala una librería como </a:t>
          </a:r>
          <a:r>
            <a:rPr lang="es-ES" sz="900" b="0" i="0" kern="1200" dirty="0" err="1"/>
            <a:t>dependecia</a:t>
          </a:r>
          <a:r>
            <a:rPr lang="es-ES" sz="900" b="0" i="0" kern="1200" dirty="0"/>
            <a:t> de producción</a:t>
          </a:r>
          <a:endParaRPr lang="es-ES" sz="900" kern="1200" dirty="0"/>
        </a:p>
      </dsp:txBody>
      <dsp:txXfrm>
        <a:off x="2702399" y="1412255"/>
        <a:ext cx="3899101" cy="308998"/>
      </dsp:txXfrm>
    </dsp:sp>
    <dsp:sp modelId="{3B2E9BC6-9179-4170-9181-CE446E0088CB}">
      <dsp:nvSpPr>
        <dsp:cNvPr id="0" name=""/>
        <dsp:cNvSpPr/>
      </dsp:nvSpPr>
      <dsp:spPr>
        <a:xfrm>
          <a:off x="0" y="1360755"/>
          <a:ext cx="2702400" cy="411998"/>
        </a:xfrm>
        <a:prstGeom prst="roundRect">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24765" rIns="49530" bIns="24765" numCol="1" spcCol="1270" anchor="ctr" anchorCtr="0">
          <a:noAutofit/>
        </a:bodyPr>
        <a:lstStyle/>
        <a:p>
          <a:pPr marL="0" lvl="0" indent="0" algn="ctr" defTabSz="577850">
            <a:lnSpc>
              <a:spcPct val="90000"/>
            </a:lnSpc>
            <a:spcBef>
              <a:spcPct val="0"/>
            </a:spcBef>
            <a:spcAft>
              <a:spcPct val="35000"/>
            </a:spcAft>
            <a:buNone/>
          </a:pPr>
          <a:r>
            <a:rPr lang="es-ES" sz="1300" b="1" i="0" kern="1200" dirty="0" err="1"/>
            <a:t>npm</a:t>
          </a:r>
          <a:r>
            <a:rPr lang="es-ES" sz="1300" b="1" i="0" kern="1200" dirty="0"/>
            <a:t> </a:t>
          </a:r>
          <a:r>
            <a:rPr lang="es-ES" sz="1300" b="1" i="0" kern="1200" dirty="0" err="1"/>
            <a:t>install</a:t>
          </a:r>
          <a:r>
            <a:rPr lang="es-ES" sz="1300" b="1" i="0" kern="1200" dirty="0"/>
            <a:t> </a:t>
          </a:r>
          <a:r>
            <a:rPr lang="es-ES" sz="1300" b="1" i="0" kern="1200" dirty="0" err="1">
              <a:solidFill>
                <a:srgbClr val="FF0000"/>
              </a:solidFill>
            </a:rPr>
            <a:t>package</a:t>
          </a:r>
          <a:r>
            <a:rPr lang="es-ES" sz="1300" b="1" i="0" kern="1200" dirty="0"/>
            <a:t> --</a:t>
          </a:r>
          <a:r>
            <a:rPr lang="es-ES" sz="1300" b="1" i="0" kern="1200" dirty="0" err="1"/>
            <a:t>save</a:t>
          </a:r>
          <a:endParaRPr lang="es-ES" sz="1300" kern="1200" dirty="0"/>
        </a:p>
      </dsp:txBody>
      <dsp:txXfrm>
        <a:off x="20112" y="1380867"/>
        <a:ext cx="2662176" cy="371774"/>
      </dsp:txXfrm>
    </dsp:sp>
    <dsp:sp modelId="{A2AFD065-FC13-466B-BA00-4CE165C38590}">
      <dsp:nvSpPr>
        <dsp:cNvPr id="0" name=""/>
        <dsp:cNvSpPr/>
      </dsp:nvSpPr>
      <dsp:spPr>
        <a:xfrm>
          <a:off x="2702399" y="1813953"/>
          <a:ext cx="4053600" cy="411998"/>
        </a:xfrm>
        <a:prstGeom prst="rightArrow">
          <a:avLst>
            <a:gd name="adj1" fmla="val 75000"/>
            <a:gd name="adj2" fmla="val 50000"/>
          </a:avLst>
        </a:prstGeom>
        <a:solidFill>
          <a:schemeClr val="accent6">
            <a:alpha val="90000"/>
            <a:tint val="40000"/>
            <a:hueOff val="0"/>
            <a:satOff val="0"/>
            <a:lumOff val="0"/>
            <a:alphaOff val="0"/>
          </a:schemeClr>
        </a:solidFill>
        <a:ln w="25400" cap="flat" cmpd="sng" algn="ctr">
          <a:solidFill>
            <a:schemeClr val="accent6">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4000" tIns="5715" rIns="5715" bIns="5715" numCol="1" spcCol="1270" anchor="ctr" anchorCtr="0">
          <a:noAutofit/>
        </a:bodyPr>
        <a:lstStyle/>
        <a:p>
          <a:pPr marL="57150" lvl="1" indent="-57150" algn="l" defTabSz="400050">
            <a:lnSpc>
              <a:spcPct val="90000"/>
            </a:lnSpc>
            <a:spcBef>
              <a:spcPct val="0"/>
            </a:spcBef>
            <a:spcAft>
              <a:spcPct val="15000"/>
            </a:spcAft>
            <a:buFontTx/>
            <a:buNone/>
          </a:pPr>
          <a:r>
            <a:rPr lang="es-ES" sz="900" b="0" i="0" kern="1200"/>
            <a:t>Instala una librería como dependencia de desarrollo</a:t>
          </a:r>
          <a:endParaRPr lang="es-ES" sz="900" kern="1200"/>
        </a:p>
      </dsp:txBody>
      <dsp:txXfrm>
        <a:off x="2702399" y="1865453"/>
        <a:ext cx="3899101" cy="308998"/>
      </dsp:txXfrm>
    </dsp:sp>
    <dsp:sp modelId="{C7EBA82F-89F9-4803-A445-9D64D7EF3138}">
      <dsp:nvSpPr>
        <dsp:cNvPr id="0" name=""/>
        <dsp:cNvSpPr/>
      </dsp:nvSpPr>
      <dsp:spPr>
        <a:xfrm>
          <a:off x="0" y="1813953"/>
          <a:ext cx="2702400" cy="411998"/>
        </a:xfrm>
        <a:prstGeom prst="roundRect">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24765" rIns="49530" bIns="24765" numCol="1" spcCol="1270" anchor="ctr" anchorCtr="0">
          <a:noAutofit/>
        </a:bodyPr>
        <a:lstStyle/>
        <a:p>
          <a:pPr marL="0" lvl="0" indent="0" algn="ctr" defTabSz="577850">
            <a:lnSpc>
              <a:spcPct val="90000"/>
            </a:lnSpc>
            <a:spcBef>
              <a:spcPct val="0"/>
            </a:spcBef>
            <a:spcAft>
              <a:spcPct val="35000"/>
            </a:spcAft>
            <a:buNone/>
          </a:pPr>
          <a:r>
            <a:rPr lang="es-ES" sz="1300" b="1" i="0" kern="1200" dirty="0" err="1"/>
            <a:t>npm</a:t>
          </a:r>
          <a:r>
            <a:rPr lang="es-ES" sz="1300" b="1" i="0" kern="1200" dirty="0"/>
            <a:t> </a:t>
          </a:r>
          <a:r>
            <a:rPr lang="es-ES" sz="1300" b="1" i="0" kern="1200" dirty="0" err="1"/>
            <a:t>install</a:t>
          </a:r>
          <a:r>
            <a:rPr lang="es-ES" sz="1300" b="1" i="0" kern="1200" dirty="0"/>
            <a:t> </a:t>
          </a:r>
          <a:r>
            <a:rPr lang="es-ES" sz="1300" b="1" i="0" kern="1200" dirty="0" err="1">
              <a:solidFill>
                <a:srgbClr val="FF0000"/>
              </a:solidFill>
            </a:rPr>
            <a:t>package</a:t>
          </a:r>
          <a:r>
            <a:rPr lang="es-ES" sz="1300" b="1" i="0" kern="1200" dirty="0"/>
            <a:t> --</a:t>
          </a:r>
          <a:r>
            <a:rPr lang="es-ES" sz="1300" b="1" i="0" kern="1200" dirty="0" err="1"/>
            <a:t>save-dev</a:t>
          </a:r>
          <a:endParaRPr lang="es-ES" sz="1300" kern="1200" dirty="0"/>
        </a:p>
      </dsp:txBody>
      <dsp:txXfrm>
        <a:off x="20112" y="1834065"/>
        <a:ext cx="2662176" cy="371774"/>
      </dsp:txXfrm>
    </dsp:sp>
    <dsp:sp modelId="{D865BB04-B5D9-480B-92C7-ACF1A827DE9C}">
      <dsp:nvSpPr>
        <dsp:cNvPr id="0" name=""/>
        <dsp:cNvSpPr/>
      </dsp:nvSpPr>
      <dsp:spPr>
        <a:xfrm>
          <a:off x="2702399" y="2267152"/>
          <a:ext cx="4053600" cy="411998"/>
        </a:xfrm>
        <a:prstGeom prst="rightArrow">
          <a:avLst>
            <a:gd name="adj1" fmla="val 75000"/>
            <a:gd name="adj2" fmla="val 50000"/>
          </a:avLst>
        </a:prstGeom>
        <a:solidFill>
          <a:schemeClr val="accent6">
            <a:alpha val="90000"/>
            <a:tint val="40000"/>
            <a:hueOff val="0"/>
            <a:satOff val="0"/>
            <a:lumOff val="0"/>
            <a:alphaOff val="0"/>
          </a:schemeClr>
        </a:solidFill>
        <a:ln w="25400" cap="flat" cmpd="sng" algn="ctr">
          <a:solidFill>
            <a:schemeClr val="accent6">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4000" tIns="5715" rIns="5715" bIns="5715" numCol="1" spcCol="1270" anchor="ctr" anchorCtr="0">
          <a:noAutofit/>
        </a:bodyPr>
        <a:lstStyle/>
        <a:p>
          <a:pPr marL="57150" lvl="1" indent="-57150" algn="l" defTabSz="400050">
            <a:lnSpc>
              <a:spcPct val="90000"/>
            </a:lnSpc>
            <a:spcBef>
              <a:spcPct val="0"/>
            </a:spcBef>
            <a:spcAft>
              <a:spcPct val="15000"/>
            </a:spcAft>
            <a:buFontTx/>
            <a:buNone/>
          </a:pPr>
          <a:r>
            <a:rPr lang="es-ES" sz="900" b="0" i="0" kern="1200"/>
            <a:t>Elimina una librería</a:t>
          </a:r>
          <a:endParaRPr lang="es-ES" sz="900" kern="1200"/>
        </a:p>
      </dsp:txBody>
      <dsp:txXfrm>
        <a:off x="2702399" y="2318652"/>
        <a:ext cx="3899101" cy="308998"/>
      </dsp:txXfrm>
    </dsp:sp>
    <dsp:sp modelId="{0A2F8ED0-CA60-4AF8-A66F-E8D6B8490FAB}">
      <dsp:nvSpPr>
        <dsp:cNvPr id="0" name=""/>
        <dsp:cNvSpPr/>
      </dsp:nvSpPr>
      <dsp:spPr>
        <a:xfrm>
          <a:off x="0" y="2267152"/>
          <a:ext cx="2702400" cy="411998"/>
        </a:xfrm>
        <a:prstGeom prst="roundRect">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24765" rIns="49530" bIns="24765" numCol="1" spcCol="1270" anchor="ctr" anchorCtr="0">
          <a:noAutofit/>
        </a:bodyPr>
        <a:lstStyle/>
        <a:p>
          <a:pPr marL="0" lvl="0" indent="0" algn="ctr" defTabSz="577850">
            <a:lnSpc>
              <a:spcPct val="90000"/>
            </a:lnSpc>
            <a:spcBef>
              <a:spcPct val="0"/>
            </a:spcBef>
            <a:spcAft>
              <a:spcPct val="35000"/>
            </a:spcAft>
            <a:buNone/>
          </a:pPr>
          <a:r>
            <a:rPr lang="es-ES" sz="1300" b="1" i="0" kern="1200" dirty="0" err="1"/>
            <a:t>npm</a:t>
          </a:r>
          <a:r>
            <a:rPr lang="es-ES" sz="1300" b="1" i="0" kern="1200" dirty="0"/>
            <a:t> </a:t>
          </a:r>
          <a:r>
            <a:rPr lang="es-ES" sz="1300" b="1" i="0" kern="1200" dirty="0" err="1"/>
            <a:t>uninstall</a:t>
          </a:r>
          <a:r>
            <a:rPr lang="es-ES" sz="1300" b="1" i="0" kern="1200" dirty="0"/>
            <a:t> </a:t>
          </a:r>
          <a:r>
            <a:rPr lang="es-ES" sz="1300" b="1" i="0" kern="1200" dirty="0" err="1">
              <a:solidFill>
                <a:srgbClr val="FF0000"/>
              </a:solidFill>
            </a:rPr>
            <a:t>package</a:t>
          </a:r>
          <a:endParaRPr lang="es-ES" sz="1300" kern="1200" dirty="0">
            <a:solidFill>
              <a:srgbClr val="FF0000"/>
            </a:solidFill>
          </a:endParaRPr>
        </a:p>
      </dsp:txBody>
      <dsp:txXfrm>
        <a:off x="20112" y="2287264"/>
        <a:ext cx="2662176" cy="371774"/>
      </dsp:txXfrm>
    </dsp:sp>
    <dsp:sp modelId="{11D500FB-D819-47FB-A22C-AD29364063DD}">
      <dsp:nvSpPr>
        <dsp:cNvPr id="0" name=""/>
        <dsp:cNvSpPr/>
      </dsp:nvSpPr>
      <dsp:spPr>
        <a:xfrm>
          <a:off x="2702399" y="2720350"/>
          <a:ext cx="4053600" cy="411998"/>
        </a:xfrm>
        <a:prstGeom prst="rightArrow">
          <a:avLst>
            <a:gd name="adj1" fmla="val 75000"/>
            <a:gd name="adj2" fmla="val 50000"/>
          </a:avLst>
        </a:prstGeom>
        <a:solidFill>
          <a:schemeClr val="accent6">
            <a:alpha val="90000"/>
            <a:tint val="40000"/>
            <a:hueOff val="0"/>
            <a:satOff val="0"/>
            <a:lumOff val="0"/>
            <a:alphaOff val="0"/>
          </a:schemeClr>
        </a:solidFill>
        <a:ln w="25400" cap="flat" cmpd="sng" algn="ctr">
          <a:solidFill>
            <a:schemeClr val="accent6">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4000" tIns="5715" rIns="5715" bIns="5715" numCol="1" spcCol="1270" anchor="ctr" anchorCtr="0">
          <a:noAutofit/>
        </a:bodyPr>
        <a:lstStyle/>
        <a:p>
          <a:pPr marL="57150" lvl="1" indent="-57150" algn="l" defTabSz="400050">
            <a:lnSpc>
              <a:spcPct val="90000"/>
            </a:lnSpc>
            <a:spcBef>
              <a:spcPct val="0"/>
            </a:spcBef>
            <a:spcAft>
              <a:spcPct val="15000"/>
            </a:spcAft>
            <a:buFontTx/>
            <a:buNone/>
          </a:pPr>
          <a:r>
            <a:rPr lang="es-ES" sz="900" b="0" i="0" kern="1200"/>
            <a:t>Arranca el proyecto</a:t>
          </a:r>
          <a:endParaRPr lang="es-ES" sz="900" kern="1200"/>
        </a:p>
      </dsp:txBody>
      <dsp:txXfrm>
        <a:off x="2702399" y="2771850"/>
        <a:ext cx="3899101" cy="308998"/>
      </dsp:txXfrm>
    </dsp:sp>
    <dsp:sp modelId="{6F80CD46-417E-4A3E-ACB1-9F8C344BC9E3}">
      <dsp:nvSpPr>
        <dsp:cNvPr id="0" name=""/>
        <dsp:cNvSpPr/>
      </dsp:nvSpPr>
      <dsp:spPr>
        <a:xfrm>
          <a:off x="0" y="2720350"/>
          <a:ext cx="2702400" cy="411998"/>
        </a:xfrm>
        <a:prstGeom prst="roundRect">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24765" rIns="49530" bIns="24765" numCol="1" spcCol="1270" anchor="ctr" anchorCtr="0">
          <a:noAutofit/>
        </a:bodyPr>
        <a:lstStyle/>
        <a:p>
          <a:pPr marL="0" lvl="0" indent="0" algn="ctr" defTabSz="577850">
            <a:lnSpc>
              <a:spcPct val="90000"/>
            </a:lnSpc>
            <a:spcBef>
              <a:spcPct val="0"/>
            </a:spcBef>
            <a:spcAft>
              <a:spcPct val="35000"/>
            </a:spcAft>
            <a:buNone/>
          </a:pPr>
          <a:r>
            <a:rPr lang="es-ES" sz="1300" b="1" i="0" kern="1200" dirty="0" err="1"/>
            <a:t>npm</a:t>
          </a:r>
          <a:r>
            <a:rPr lang="es-ES" sz="1300" b="1" i="0" kern="1200" dirty="0"/>
            <a:t> </a:t>
          </a:r>
          <a:r>
            <a:rPr lang="es-ES" sz="1300" b="1" i="0" kern="1200" dirty="0" err="1"/>
            <a:t>start</a:t>
          </a:r>
          <a:endParaRPr lang="es-ES" sz="1300" kern="1200" dirty="0"/>
        </a:p>
      </dsp:txBody>
      <dsp:txXfrm>
        <a:off x="20112" y="2740462"/>
        <a:ext cx="2662176" cy="371774"/>
      </dsp:txXfrm>
    </dsp:sp>
    <dsp:sp modelId="{A9FF4FEF-CA2C-477A-8804-59ABAB5B5E23}">
      <dsp:nvSpPr>
        <dsp:cNvPr id="0" name=""/>
        <dsp:cNvSpPr/>
      </dsp:nvSpPr>
      <dsp:spPr>
        <a:xfrm>
          <a:off x="2702399" y="3173549"/>
          <a:ext cx="4053600" cy="411998"/>
        </a:xfrm>
        <a:prstGeom prst="rightArrow">
          <a:avLst>
            <a:gd name="adj1" fmla="val 75000"/>
            <a:gd name="adj2" fmla="val 50000"/>
          </a:avLst>
        </a:prstGeom>
        <a:solidFill>
          <a:schemeClr val="accent6">
            <a:alpha val="90000"/>
            <a:tint val="40000"/>
            <a:hueOff val="0"/>
            <a:satOff val="0"/>
            <a:lumOff val="0"/>
            <a:alphaOff val="0"/>
          </a:schemeClr>
        </a:solidFill>
        <a:ln w="25400" cap="flat" cmpd="sng" algn="ctr">
          <a:solidFill>
            <a:schemeClr val="accent6">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4000" tIns="5715" rIns="5715" bIns="5715" numCol="1" spcCol="1270" anchor="ctr" anchorCtr="0">
          <a:noAutofit/>
        </a:bodyPr>
        <a:lstStyle/>
        <a:p>
          <a:pPr marL="57150" lvl="1" indent="-57150" algn="l" defTabSz="400050">
            <a:lnSpc>
              <a:spcPct val="90000"/>
            </a:lnSpc>
            <a:spcBef>
              <a:spcPct val="0"/>
            </a:spcBef>
            <a:spcAft>
              <a:spcPct val="15000"/>
            </a:spcAft>
            <a:buFontTx/>
            <a:buNone/>
          </a:pPr>
          <a:r>
            <a:rPr lang="es-ES" sz="900" b="0" i="0" kern="1200"/>
            <a:t>Para el proyecto</a:t>
          </a:r>
          <a:endParaRPr lang="es-ES" sz="900" kern="1200"/>
        </a:p>
      </dsp:txBody>
      <dsp:txXfrm>
        <a:off x="2702399" y="3225049"/>
        <a:ext cx="3899101" cy="308998"/>
      </dsp:txXfrm>
    </dsp:sp>
    <dsp:sp modelId="{BB213A09-47A8-4F63-85BE-CA9D566D2BD2}">
      <dsp:nvSpPr>
        <dsp:cNvPr id="0" name=""/>
        <dsp:cNvSpPr/>
      </dsp:nvSpPr>
      <dsp:spPr>
        <a:xfrm>
          <a:off x="0" y="3173549"/>
          <a:ext cx="2702400" cy="411998"/>
        </a:xfrm>
        <a:prstGeom prst="roundRect">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24765" rIns="49530" bIns="24765" numCol="1" spcCol="1270" anchor="ctr" anchorCtr="0">
          <a:noAutofit/>
        </a:bodyPr>
        <a:lstStyle/>
        <a:p>
          <a:pPr marL="0" lvl="0" indent="0" algn="ctr" defTabSz="577850">
            <a:lnSpc>
              <a:spcPct val="90000"/>
            </a:lnSpc>
            <a:spcBef>
              <a:spcPct val="0"/>
            </a:spcBef>
            <a:spcAft>
              <a:spcPct val="35000"/>
            </a:spcAft>
            <a:buNone/>
          </a:pPr>
          <a:r>
            <a:rPr lang="es-ES" sz="1300" b="1" i="0" kern="1200"/>
            <a:t>npm stop</a:t>
          </a:r>
          <a:endParaRPr lang="es-ES" sz="1300" kern="1200"/>
        </a:p>
      </dsp:txBody>
      <dsp:txXfrm>
        <a:off x="20112" y="3193661"/>
        <a:ext cx="2662176" cy="37177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7F7CB4-B818-43A5-84C7-B80FFF6F5296}">
      <dsp:nvSpPr>
        <dsp:cNvPr id="0" name=""/>
        <dsp:cNvSpPr/>
      </dsp:nvSpPr>
      <dsp:spPr>
        <a:xfrm rot="5400000">
          <a:off x="-130399" y="131621"/>
          <a:ext cx="869328" cy="608529"/>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s-ES" sz="2000" b="1" kern="1200" dirty="0">
              <a:solidFill>
                <a:schemeClr val="bg1"/>
              </a:solidFill>
            </a:rPr>
            <a:t>X</a:t>
          </a:r>
        </a:p>
      </dsp:txBody>
      <dsp:txXfrm rot="-5400000">
        <a:off x="1" y="305487"/>
        <a:ext cx="608529" cy="260799"/>
      </dsp:txXfrm>
    </dsp:sp>
    <dsp:sp modelId="{90697029-1168-4CCB-8F45-41E575FCD874}">
      <dsp:nvSpPr>
        <dsp:cNvPr id="0" name=""/>
        <dsp:cNvSpPr/>
      </dsp:nvSpPr>
      <dsp:spPr>
        <a:xfrm rot="5400000">
          <a:off x="3467518" y="-2857765"/>
          <a:ext cx="565360" cy="6283337"/>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7620" rIns="7620" bIns="7620" numCol="1" spcCol="1270" anchor="ctr" anchorCtr="0">
          <a:noAutofit/>
        </a:bodyPr>
        <a:lstStyle/>
        <a:p>
          <a:pPr marL="114300" lvl="1" indent="-114300" algn="l" defTabSz="533400">
            <a:lnSpc>
              <a:spcPct val="90000"/>
            </a:lnSpc>
            <a:spcBef>
              <a:spcPct val="0"/>
            </a:spcBef>
            <a:spcAft>
              <a:spcPct val="15000"/>
            </a:spcAft>
            <a:buChar char="•"/>
          </a:pPr>
          <a:r>
            <a:rPr lang="es-ES" sz="1200" b="0" i="0" kern="1200" dirty="0"/>
            <a:t>Corresponde a la </a:t>
          </a:r>
          <a:r>
            <a:rPr lang="es-ES" sz="1200" b="1" i="0" kern="1200" dirty="0"/>
            <a:t>versión mayor</a:t>
          </a:r>
          <a:r>
            <a:rPr lang="es-ES" sz="1200" b="0" i="0" kern="1200" dirty="0"/>
            <a:t> que se incrementa cuando se añade nueva funcionalidad que puede no ser compatible con versiones anteriores.</a:t>
          </a:r>
          <a:endParaRPr lang="es-ES" sz="1200" kern="1200" dirty="0"/>
        </a:p>
      </dsp:txBody>
      <dsp:txXfrm rot="-5400000">
        <a:off x="608530" y="28822"/>
        <a:ext cx="6255738" cy="510162"/>
      </dsp:txXfrm>
    </dsp:sp>
    <dsp:sp modelId="{9AC6E5DB-8A6E-4FD8-AAC3-EFDC275D3C16}">
      <dsp:nvSpPr>
        <dsp:cNvPr id="0" name=""/>
        <dsp:cNvSpPr/>
      </dsp:nvSpPr>
      <dsp:spPr>
        <a:xfrm rot="5400000">
          <a:off x="-130399" y="787723"/>
          <a:ext cx="869328" cy="608529"/>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s-ES" sz="2000" b="1" kern="1200" dirty="0">
              <a:solidFill>
                <a:schemeClr val="bg1"/>
              </a:solidFill>
            </a:rPr>
            <a:t>Y</a:t>
          </a:r>
        </a:p>
      </dsp:txBody>
      <dsp:txXfrm rot="-5400000">
        <a:off x="1" y="961589"/>
        <a:ext cx="608529" cy="260799"/>
      </dsp:txXfrm>
    </dsp:sp>
    <dsp:sp modelId="{692C3CE8-C3BB-4500-B33A-A553F0141F9A}">
      <dsp:nvSpPr>
        <dsp:cNvPr id="0" name=""/>
        <dsp:cNvSpPr/>
      </dsp:nvSpPr>
      <dsp:spPr>
        <a:xfrm rot="5400000">
          <a:off x="3467666" y="-2201812"/>
          <a:ext cx="565063" cy="6283337"/>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7620" rIns="7620" bIns="7620" numCol="1" spcCol="1270" anchor="ctr" anchorCtr="0">
          <a:noAutofit/>
        </a:bodyPr>
        <a:lstStyle/>
        <a:p>
          <a:pPr marL="114300" lvl="1" indent="-114300" algn="l" defTabSz="533400">
            <a:lnSpc>
              <a:spcPct val="90000"/>
            </a:lnSpc>
            <a:spcBef>
              <a:spcPct val="0"/>
            </a:spcBef>
            <a:spcAft>
              <a:spcPct val="15000"/>
            </a:spcAft>
            <a:buChar char="•"/>
          </a:pPr>
          <a:r>
            <a:rPr lang="es-ES" sz="1200" b="0" i="0" kern="1200" dirty="0"/>
            <a:t>Corresponde a la </a:t>
          </a:r>
          <a:r>
            <a:rPr lang="es-ES" sz="1200" b="1" i="0" kern="1200" dirty="0"/>
            <a:t>versión menor</a:t>
          </a:r>
          <a:r>
            <a:rPr lang="es-ES" sz="1200" b="0" i="0" kern="1200" dirty="0"/>
            <a:t> que se incrementa cuando se añade nueva funcionalidad compatible con versiones anteriores.</a:t>
          </a:r>
          <a:endParaRPr lang="es-ES" sz="1200" kern="1200" dirty="0"/>
        </a:p>
      </dsp:txBody>
      <dsp:txXfrm rot="-5400000">
        <a:off x="608529" y="684909"/>
        <a:ext cx="6255753" cy="509895"/>
      </dsp:txXfrm>
    </dsp:sp>
    <dsp:sp modelId="{B5629E8B-226C-46A5-ADAD-9C826D8EE6D6}">
      <dsp:nvSpPr>
        <dsp:cNvPr id="0" name=""/>
        <dsp:cNvSpPr/>
      </dsp:nvSpPr>
      <dsp:spPr>
        <a:xfrm rot="5400000">
          <a:off x="-130399" y="1443825"/>
          <a:ext cx="869328" cy="608529"/>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s-ES" sz="2000" b="1" kern="1200" dirty="0">
              <a:solidFill>
                <a:schemeClr val="bg1"/>
              </a:solidFill>
            </a:rPr>
            <a:t>Z</a:t>
          </a:r>
        </a:p>
      </dsp:txBody>
      <dsp:txXfrm rot="-5400000">
        <a:off x="1" y="1617691"/>
        <a:ext cx="608529" cy="260799"/>
      </dsp:txXfrm>
    </dsp:sp>
    <dsp:sp modelId="{311AA8D4-C6BF-4F44-9167-3EBEE36DF9D8}">
      <dsp:nvSpPr>
        <dsp:cNvPr id="0" name=""/>
        <dsp:cNvSpPr/>
      </dsp:nvSpPr>
      <dsp:spPr>
        <a:xfrm rot="5400000">
          <a:off x="3467666" y="-1545710"/>
          <a:ext cx="565063" cy="6283337"/>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7620" rIns="7620" bIns="7620" numCol="1" spcCol="1270" anchor="ctr" anchorCtr="0">
          <a:noAutofit/>
        </a:bodyPr>
        <a:lstStyle/>
        <a:p>
          <a:pPr marL="114300" lvl="1" indent="-114300" algn="l" defTabSz="533400">
            <a:lnSpc>
              <a:spcPct val="90000"/>
            </a:lnSpc>
            <a:spcBef>
              <a:spcPct val="0"/>
            </a:spcBef>
            <a:spcAft>
              <a:spcPct val="15000"/>
            </a:spcAft>
            <a:buChar char="•"/>
          </a:pPr>
          <a:r>
            <a:rPr lang="es-ES" sz="1200" b="0" i="0" kern="1200" dirty="0"/>
            <a:t>Corresponde a la </a:t>
          </a:r>
          <a:r>
            <a:rPr lang="es-ES" sz="1200" b="1" i="0" kern="1200" dirty="0"/>
            <a:t>versión parche</a:t>
          </a:r>
          <a:r>
            <a:rPr lang="es-ES" sz="1200" b="0" i="0" kern="1200" dirty="0"/>
            <a:t> que se incrementa al añadir nuevas correcciones de errores y mantiene la compatibilidad con versiones anteriores.</a:t>
          </a:r>
          <a:endParaRPr lang="es-ES" sz="1200" kern="1200" dirty="0"/>
        </a:p>
      </dsp:txBody>
      <dsp:txXfrm rot="-5400000">
        <a:off x="608529" y="1341011"/>
        <a:ext cx="6255753" cy="509895"/>
      </dsp:txXfrm>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s-E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F2B6EE4-302D-42F1-9E0F-295CEEA59884}" type="datetimeFigureOut">
              <a:rPr lang="es-ES" smtClean="0"/>
              <a:t>02/07/2021</a:t>
            </a:fld>
            <a:endParaRPr lang="es-E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s-E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s-E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7B2E3C7-4DED-451B-AD6F-BFB932FF2CAD}" type="slidenum">
              <a:rPr lang="es-ES" smtClean="0"/>
              <a:t>‹Nº›</a:t>
            </a:fld>
            <a:endParaRPr lang="es-ES" dirty="0"/>
          </a:p>
        </p:txBody>
      </p:sp>
    </p:spTree>
    <p:extLst>
      <p:ext uri="{BB962C8B-B14F-4D97-AF65-F5344CB8AC3E}">
        <p14:creationId xmlns:p14="http://schemas.microsoft.com/office/powerpoint/2010/main" val="35813420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7B2E3C7-4DED-451B-AD6F-BFB932FF2CAD}" type="slidenum">
              <a:rPr lang="es-ES" smtClean="0"/>
              <a:t>1</a:t>
            </a:fld>
            <a:endParaRPr lang="es-ES" dirty="0"/>
          </a:p>
        </p:txBody>
      </p:sp>
    </p:spTree>
    <p:extLst>
      <p:ext uri="{BB962C8B-B14F-4D97-AF65-F5344CB8AC3E}">
        <p14:creationId xmlns:p14="http://schemas.microsoft.com/office/powerpoint/2010/main" val="31741859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b="1" dirty="0"/>
          </a:p>
        </p:txBody>
      </p:sp>
      <p:sp>
        <p:nvSpPr>
          <p:cNvPr id="4" name="Slide Number Placeholder 3"/>
          <p:cNvSpPr>
            <a:spLocks noGrp="1"/>
          </p:cNvSpPr>
          <p:nvPr>
            <p:ph type="sldNum" sz="quarter" idx="5"/>
          </p:nvPr>
        </p:nvSpPr>
        <p:spPr/>
        <p:txBody>
          <a:bodyPr/>
          <a:lstStyle/>
          <a:p>
            <a:fld id="{D7B2E3C7-4DED-451B-AD6F-BFB932FF2CAD}" type="slidenum">
              <a:rPr lang="es-ES" smtClean="0"/>
              <a:t>10</a:t>
            </a:fld>
            <a:endParaRPr lang="es-ES" dirty="0"/>
          </a:p>
        </p:txBody>
      </p:sp>
    </p:spTree>
    <p:extLst>
      <p:ext uri="{BB962C8B-B14F-4D97-AF65-F5344CB8AC3E}">
        <p14:creationId xmlns:p14="http://schemas.microsoft.com/office/powerpoint/2010/main" val="36181020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D7B2E3C7-4DED-451B-AD6F-BFB932FF2CAD}" type="slidenum">
              <a:rPr lang="es-ES" smtClean="0"/>
              <a:t>11</a:t>
            </a:fld>
            <a:endParaRPr lang="es-ES" dirty="0"/>
          </a:p>
        </p:txBody>
      </p:sp>
    </p:spTree>
    <p:extLst>
      <p:ext uri="{BB962C8B-B14F-4D97-AF65-F5344CB8AC3E}">
        <p14:creationId xmlns:p14="http://schemas.microsoft.com/office/powerpoint/2010/main" val="26993766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s-ES_tradnl"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s-ES_tradnl" sz="1200" dirty="0"/>
          </a:p>
          <a:p>
            <a:endParaRPr lang="es-ES_tradnl" sz="1200" dirty="0"/>
          </a:p>
        </p:txBody>
      </p:sp>
      <p:sp>
        <p:nvSpPr>
          <p:cNvPr id="4" name="Slide Number Placeholder 3"/>
          <p:cNvSpPr>
            <a:spLocks noGrp="1"/>
          </p:cNvSpPr>
          <p:nvPr>
            <p:ph type="sldNum" sz="quarter" idx="5"/>
          </p:nvPr>
        </p:nvSpPr>
        <p:spPr/>
        <p:txBody>
          <a:bodyPr/>
          <a:lstStyle/>
          <a:p>
            <a:fld id="{D7B2E3C7-4DED-451B-AD6F-BFB932FF2CAD}" type="slidenum">
              <a:rPr lang="es-ES" smtClean="0"/>
              <a:t>2</a:t>
            </a:fld>
            <a:endParaRPr lang="es-ES" dirty="0"/>
          </a:p>
        </p:txBody>
      </p:sp>
    </p:spTree>
    <p:extLst>
      <p:ext uri="{BB962C8B-B14F-4D97-AF65-F5344CB8AC3E}">
        <p14:creationId xmlns:p14="http://schemas.microsoft.com/office/powerpoint/2010/main" val="17785188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b="1" dirty="0"/>
              <a:t>1 – Es un entorno de programación de lado de servidor.</a:t>
            </a:r>
          </a:p>
          <a:p>
            <a:r>
              <a:rPr lang="es-ES" b="1" dirty="0"/>
              <a:t>2 – Trabaja en tiempo de ejecución.</a:t>
            </a:r>
          </a:p>
          <a:p>
            <a:r>
              <a:rPr lang="es-ES" b="1" dirty="0"/>
              <a:t>3 – Orientado a eventos asíncronos no bloqueantes</a:t>
            </a:r>
          </a:p>
          <a:p>
            <a:r>
              <a:rPr lang="es-ES" b="1" dirty="0"/>
              <a:t>4 – Utiliza el motor V8 de Chrome para ejecutar código JavaScript fuera del navegador</a:t>
            </a:r>
          </a:p>
          <a:p>
            <a:r>
              <a:rPr lang="es-ES" b="1" dirty="0"/>
              <a:t>5 – Es de código abierto y multiplataforma</a:t>
            </a:r>
          </a:p>
        </p:txBody>
      </p:sp>
      <p:sp>
        <p:nvSpPr>
          <p:cNvPr id="4" name="Slide Number Placeholder 3"/>
          <p:cNvSpPr>
            <a:spLocks noGrp="1"/>
          </p:cNvSpPr>
          <p:nvPr>
            <p:ph type="sldNum" sz="quarter" idx="5"/>
          </p:nvPr>
        </p:nvSpPr>
        <p:spPr/>
        <p:txBody>
          <a:bodyPr/>
          <a:lstStyle/>
          <a:p>
            <a:fld id="{D7B2E3C7-4DED-451B-AD6F-BFB932FF2CAD}" type="slidenum">
              <a:rPr lang="es-ES" smtClean="0"/>
              <a:t>3</a:t>
            </a:fld>
            <a:endParaRPr lang="es-ES" dirty="0"/>
          </a:p>
        </p:txBody>
      </p:sp>
    </p:spTree>
    <p:extLst>
      <p:ext uri="{BB962C8B-B14F-4D97-AF65-F5344CB8AC3E}">
        <p14:creationId xmlns:p14="http://schemas.microsoft.com/office/powerpoint/2010/main" val="10953267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b="1" dirty="0"/>
          </a:p>
        </p:txBody>
      </p:sp>
      <p:sp>
        <p:nvSpPr>
          <p:cNvPr id="4" name="Slide Number Placeholder 3"/>
          <p:cNvSpPr>
            <a:spLocks noGrp="1"/>
          </p:cNvSpPr>
          <p:nvPr>
            <p:ph type="sldNum" sz="quarter" idx="5"/>
          </p:nvPr>
        </p:nvSpPr>
        <p:spPr/>
        <p:txBody>
          <a:bodyPr/>
          <a:lstStyle/>
          <a:p>
            <a:fld id="{D7B2E3C7-4DED-451B-AD6F-BFB932FF2CAD}" type="slidenum">
              <a:rPr lang="es-ES" smtClean="0"/>
              <a:t>4</a:t>
            </a:fld>
            <a:endParaRPr lang="es-ES" dirty="0"/>
          </a:p>
        </p:txBody>
      </p:sp>
    </p:spTree>
    <p:extLst>
      <p:ext uri="{BB962C8B-B14F-4D97-AF65-F5344CB8AC3E}">
        <p14:creationId xmlns:p14="http://schemas.microsoft.com/office/powerpoint/2010/main" val="18395117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b="0" dirty="0"/>
          </a:p>
        </p:txBody>
      </p:sp>
      <p:sp>
        <p:nvSpPr>
          <p:cNvPr id="4" name="Slide Number Placeholder 3"/>
          <p:cNvSpPr>
            <a:spLocks noGrp="1"/>
          </p:cNvSpPr>
          <p:nvPr>
            <p:ph type="sldNum" sz="quarter" idx="5"/>
          </p:nvPr>
        </p:nvSpPr>
        <p:spPr/>
        <p:txBody>
          <a:bodyPr/>
          <a:lstStyle/>
          <a:p>
            <a:fld id="{D7B2E3C7-4DED-451B-AD6F-BFB932FF2CAD}" type="slidenum">
              <a:rPr lang="es-ES" smtClean="0"/>
              <a:t>5</a:t>
            </a:fld>
            <a:endParaRPr lang="es-ES" dirty="0"/>
          </a:p>
        </p:txBody>
      </p:sp>
    </p:spTree>
    <p:extLst>
      <p:ext uri="{BB962C8B-B14F-4D97-AF65-F5344CB8AC3E}">
        <p14:creationId xmlns:p14="http://schemas.microsoft.com/office/powerpoint/2010/main" val="33243677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i="0" dirty="0">
              <a:solidFill>
                <a:srgbClr val="27343B"/>
              </a:solidFill>
              <a:effectLst/>
              <a:latin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i="0" dirty="0">
              <a:solidFill>
                <a:srgbClr val="27343B"/>
              </a:solidFill>
              <a:effectLst/>
              <a:latin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i="0" dirty="0">
              <a:solidFill>
                <a:srgbClr val="27343B"/>
              </a:solidFill>
              <a:effectLst/>
              <a:latin typeface="Open Sans" panose="020B0606030504020204" pitchFamily="34" charset="0"/>
            </a:endParaRPr>
          </a:p>
        </p:txBody>
      </p:sp>
      <p:sp>
        <p:nvSpPr>
          <p:cNvPr id="4" name="Slide Number Placeholder 3"/>
          <p:cNvSpPr>
            <a:spLocks noGrp="1"/>
          </p:cNvSpPr>
          <p:nvPr>
            <p:ph type="sldNum" sz="quarter" idx="5"/>
          </p:nvPr>
        </p:nvSpPr>
        <p:spPr/>
        <p:txBody>
          <a:bodyPr/>
          <a:lstStyle/>
          <a:p>
            <a:fld id="{D7B2E3C7-4DED-451B-AD6F-BFB932FF2CAD}" type="slidenum">
              <a:rPr lang="es-ES" smtClean="0"/>
              <a:t>6</a:t>
            </a:fld>
            <a:endParaRPr lang="es-ES" dirty="0"/>
          </a:p>
        </p:txBody>
      </p:sp>
    </p:spTree>
    <p:extLst>
      <p:ext uri="{BB962C8B-B14F-4D97-AF65-F5344CB8AC3E}">
        <p14:creationId xmlns:p14="http://schemas.microsoft.com/office/powerpoint/2010/main" val="434845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s-ES" b="1" i="0" dirty="0">
                <a:solidFill>
                  <a:srgbClr val="000000"/>
                </a:solidFill>
                <a:effectLst/>
                <a:latin typeface="+mj-lt"/>
              </a:rPr>
              <a:t>NPM</a:t>
            </a:r>
            <a:r>
              <a:rPr lang="es-ES" b="0" i="0" dirty="0">
                <a:solidFill>
                  <a:srgbClr val="333333"/>
                </a:solidFill>
                <a:effectLst/>
                <a:latin typeface="+mj-lt"/>
              </a:rPr>
              <a:t> (</a:t>
            </a:r>
            <a:r>
              <a:rPr lang="es-ES" b="0" i="0" dirty="0" err="1">
                <a:solidFill>
                  <a:srgbClr val="333333"/>
                </a:solidFill>
                <a:effectLst/>
                <a:latin typeface="+mj-lt"/>
              </a:rPr>
              <a:t>Node</a:t>
            </a:r>
            <a:r>
              <a:rPr lang="es-ES" b="0" i="0" dirty="0">
                <a:solidFill>
                  <a:srgbClr val="333333"/>
                </a:solidFill>
                <a:effectLst/>
                <a:latin typeface="+mj-lt"/>
              </a:rPr>
              <a:t> </a:t>
            </a:r>
            <a:r>
              <a:rPr lang="es-ES" b="0" i="0" dirty="0" err="1">
                <a:solidFill>
                  <a:srgbClr val="333333"/>
                </a:solidFill>
                <a:effectLst/>
                <a:latin typeface="+mj-lt"/>
              </a:rPr>
              <a:t>Package</a:t>
            </a:r>
            <a:r>
              <a:rPr lang="es-ES" b="0" i="0" dirty="0">
                <a:solidFill>
                  <a:srgbClr val="333333"/>
                </a:solidFill>
                <a:effectLst/>
                <a:latin typeface="+mj-lt"/>
              </a:rPr>
              <a:t> Manager) es un gestor de paquetes por línea de comandos que tendremos disponible al instalar </a:t>
            </a:r>
            <a:r>
              <a:rPr lang="es-ES" b="0" i="0" dirty="0" err="1">
                <a:solidFill>
                  <a:srgbClr val="333333"/>
                </a:solidFill>
                <a:effectLst/>
                <a:latin typeface="+mj-lt"/>
              </a:rPr>
              <a:t>Nodejs</a:t>
            </a:r>
            <a:r>
              <a:rPr lang="es-ES" b="0" i="0" dirty="0">
                <a:solidFill>
                  <a:srgbClr val="333333"/>
                </a:solidFill>
                <a:effectLst/>
                <a:latin typeface="+mj-lt"/>
              </a:rPr>
              <a:t>. Este nos permite instalar librerías y administrar dependencias en nuestros proyectos de manera sencilla.</a:t>
            </a:r>
          </a:p>
          <a:p>
            <a:pPr algn="l"/>
            <a:endParaRPr lang="es-ES" b="0" i="0" dirty="0">
              <a:solidFill>
                <a:srgbClr val="333333"/>
              </a:solidFill>
              <a:effectLst/>
              <a:latin typeface="+mj-lt"/>
            </a:endParaRPr>
          </a:p>
          <a:p>
            <a:pPr algn="l"/>
            <a:r>
              <a:rPr lang="es-ES" b="0" i="0" dirty="0">
                <a:solidFill>
                  <a:srgbClr val="333333"/>
                </a:solidFill>
                <a:effectLst/>
                <a:latin typeface="+mj-lt"/>
              </a:rPr>
              <a:t>Cuando instalamos un paquete en nuestro proyecto de manera local este se incluye en el directorio </a:t>
            </a:r>
            <a:r>
              <a:rPr lang="es-ES" b="1" i="0" dirty="0" err="1">
                <a:solidFill>
                  <a:srgbClr val="000000"/>
                </a:solidFill>
                <a:effectLst/>
                <a:latin typeface="+mj-lt"/>
              </a:rPr>
              <a:t>node_modules</a:t>
            </a:r>
            <a:r>
              <a:rPr lang="es-ES" b="0" i="0" dirty="0">
                <a:solidFill>
                  <a:srgbClr val="333333"/>
                </a:solidFill>
                <a:effectLst/>
                <a:latin typeface="+mj-lt"/>
              </a:rPr>
              <a:t> pero también podemos indicarle que se instale de manera global si fuera necesario.</a:t>
            </a:r>
          </a:p>
          <a:p>
            <a:endParaRPr lang="es-ES" b="1" dirty="0"/>
          </a:p>
        </p:txBody>
      </p:sp>
      <p:sp>
        <p:nvSpPr>
          <p:cNvPr id="4" name="Slide Number Placeholder 3"/>
          <p:cNvSpPr>
            <a:spLocks noGrp="1"/>
          </p:cNvSpPr>
          <p:nvPr>
            <p:ph type="sldNum" sz="quarter" idx="5"/>
          </p:nvPr>
        </p:nvSpPr>
        <p:spPr/>
        <p:txBody>
          <a:bodyPr/>
          <a:lstStyle/>
          <a:p>
            <a:fld id="{D7B2E3C7-4DED-451B-AD6F-BFB932FF2CAD}" type="slidenum">
              <a:rPr lang="es-ES" smtClean="0"/>
              <a:t>7</a:t>
            </a:fld>
            <a:endParaRPr lang="es-ES" dirty="0"/>
          </a:p>
        </p:txBody>
      </p:sp>
    </p:spTree>
    <p:extLst>
      <p:ext uri="{BB962C8B-B14F-4D97-AF65-F5344CB8AC3E}">
        <p14:creationId xmlns:p14="http://schemas.microsoft.com/office/powerpoint/2010/main" val="19375735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s-ES_tradnl"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s-ES_tradnl" sz="1200" dirty="0"/>
          </a:p>
          <a:p>
            <a:endParaRPr lang="es-ES_tradnl" sz="1200" dirty="0"/>
          </a:p>
        </p:txBody>
      </p:sp>
      <p:sp>
        <p:nvSpPr>
          <p:cNvPr id="4" name="Slide Number Placeholder 3"/>
          <p:cNvSpPr>
            <a:spLocks noGrp="1"/>
          </p:cNvSpPr>
          <p:nvPr>
            <p:ph type="sldNum" sz="quarter" idx="5"/>
          </p:nvPr>
        </p:nvSpPr>
        <p:spPr/>
        <p:txBody>
          <a:bodyPr/>
          <a:lstStyle/>
          <a:p>
            <a:fld id="{D7B2E3C7-4DED-451B-AD6F-BFB932FF2CAD}" type="slidenum">
              <a:rPr lang="es-ES" smtClean="0"/>
              <a:t>8</a:t>
            </a:fld>
            <a:endParaRPr lang="es-ES" dirty="0"/>
          </a:p>
        </p:txBody>
      </p:sp>
    </p:spTree>
    <p:extLst>
      <p:ext uri="{BB962C8B-B14F-4D97-AF65-F5344CB8AC3E}">
        <p14:creationId xmlns:p14="http://schemas.microsoft.com/office/powerpoint/2010/main" val="23683989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i="0" dirty="0">
              <a:solidFill>
                <a:srgbClr val="27343B"/>
              </a:solidFill>
              <a:effectLst/>
              <a:latin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i="0" dirty="0">
              <a:solidFill>
                <a:srgbClr val="27343B"/>
              </a:solidFill>
              <a:effectLst/>
              <a:latin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i="0" dirty="0">
              <a:solidFill>
                <a:srgbClr val="27343B"/>
              </a:solidFill>
              <a:effectLst/>
              <a:latin typeface="Open Sans" panose="020B0606030504020204" pitchFamily="34" charset="0"/>
            </a:endParaRPr>
          </a:p>
        </p:txBody>
      </p:sp>
      <p:sp>
        <p:nvSpPr>
          <p:cNvPr id="4" name="Slide Number Placeholder 3"/>
          <p:cNvSpPr>
            <a:spLocks noGrp="1"/>
          </p:cNvSpPr>
          <p:nvPr>
            <p:ph type="sldNum" sz="quarter" idx="5"/>
          </p:nvPr>
        </p:nvSpPr>
        <p:spPr/>
        <p:txBody>
          <a:bodyPr/>
          <a:lstStyle/>
          <a:p>
            <a:fld id="{D7B2E3C7-4DED-451B-AD6F-BFB932FF2CAD}" type="slidenum">
              <a:rPr lang="es-ES" smtClean="0"/>
              <a:t>9</a:t>
            </a:fld>
            <a:endParaRPr lang="es-ES" dirty="0"/>
          </a:p>
        </p:txBody>
      </p:sp>
    </p:spTree>
    <p:extLst>
      <p:ext uri="{BB962C8B-B14F-4D97-AF65-F5344CB8AC3E}">
        <p14:creationId xmlns:p14="http://schemas.microsoft.com/office/powerpoint/2010/main" val="40726836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apositiva de título">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495300" y="2847976"/>
            <a:ext cx="7772400" cy="933449"/>
          </a:xfrm>
        </p:spPr>
        <p:txBody>
          <a:bodyPr>
            <a:normAutofit/>
          </a:bodyPr>
          <a:lstStyle/>
          <a:p>
            <a:pPr algn="l"/>
            <a:r>
              <a:rPr lang="en-US" sz="7200" spc="-300" dirty="0" err="1">
                <a:latin typeface="Neo Sans Std Medium"/>
                <a:cs typeface="Neo Sans Std Medium"/>
              </a:rPr>
              <a:t>Título</a:t>
            </a:r>
            <a:endParaRPr lang="en-US" sz="7200" spc="-300" dirty="0">
              <a:latin typeface="Neo Sans Std Medium"/>
              <a:cs typeface="Neo Sans Std Medium"/>
            </a:endParaRPr>
          </a:p>
        </p:txBody>
      </p:sp>
      <p:sp>
        <p:nvSpPr>
          <p:cNvPr id="8" name="Subtitle 2"/>
          <p:cNvSpPr>
            <a:spLocks noGrp="1"/>
          </p:cNvSpPr>
          <p:nvPr>
            <p:ph type="subTitle" idx="1" hasCustomPrompt="1"/>
          </p:nvPr>
        </p:nvSpPr>
        <p:spPr>
          <a:xfrm>
            <a:off x="533400" y="3657600"/>
            <a:ext cx="8013700" cy="495300"/>
          </a:xfrm>
        </p:spPr>
        <p:txBody>
          <a:bodyPr>
            <a:normAutofit/>
          </a:bodyPr>
          <a:lstStyle>
            <a:lvl1pPr marL="0" indent="0">
              <a:buNone/>
              <a:defRPr>
                <a:solidFill>
                  <a:schemeClr val="bg1">
                    <a:lumMod val="50000"/>
                  </a:schemeClr>
                </a:solidFill>
              </a:defRPr>
            </a:lvl1pPr>
          </a:lstStyle>
          <a:p>
            <a:pPr algn="l"/>
            <a:r>
              <a:rPr lang="en-US" sz="2800" dirty="0" err="1">
                <a:latin typeface="Neo Sans Std Light"/>
                <a:cs typeface="Neo Sans Std Light"/>
              </a:rPr>
              <a:t>Subtítulo</a:t>
            </a:r>
            <a:endParaRPr lang="en-US" sz="2800" dirty="0">
              <a:latin typeface="Neo Sans Std Light"/>
              <a:cs typeface="Neo Sans Std Light"/>
            </a:endParaRPr>
          </a:p>
        </p:txBody>
      </p:sp>
    </p:spTree>
    <p:extLst>
      <p:ext uri="{BB962C8B-B14F-4D97-AF65-F5344CB8AC3E}">
        <p14:creationId xmlns:p14="http://schemas.microsoft.com/office/powerpoint/2010/main" val="21604963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a:p>
        </p:txBody>
      </p:sp>
      <p:sp>
        <p:nvSpPr>
          <p:cNvPr id="3" name="Vertical Text Placeholder 2"/>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A4B8BC99-9ACD-BE4F-B10C-4208E66E3B9D}" type="datetimeFigureOut">
              <a:rPr lang="en-US" smtClean="0"/>
              <a:t>7/2/2021</a:t>
            </a:fld>
            <a:endParaRPr lang="en-US" dirty="0"/>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dirty="0"/>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56F52DB1-0A36-E24F-B3B2-94DA0D5B1D92}" type="slidenum">
              <a:rPr lang="en-US" smtClean="0"/>
              <a:t>‹Nº›</a:t>
            </a:fld>
            <a:endParaRPr lang="en-US" dirty="0"/>
          </a:p>
        </p:txBody>
      </p:sp>
    </p:spTree>
    <p:extLst>
      <p:ext uri="{BB962C8B-B14F-4D97-AF65-F5344CB8AC3E}">
        <p14:creationId xmlns:p14="http://schemas.microsoft.com/office/powerpoint/2010/main" val="36064634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s-ES"/>
              <a:t>Haga clic para modificar el estilo de título del patrón</a:t>
            </a:r>
            <a:endParaRPr lang="en-US"/>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A4B8BC99-9ACD-BE4F-B10C-4208E66E3B9D}" type="datetimeFigureOut">
              <a:rPr lang="en-US" smtClean="0"/>
              <a:t>7/2/2021</a:t>
            </a:fld>
            <a:endParaRPr lang="en-US" dirty="0"/>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dirty="0"/>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56F52DB1-0A36-E24F-B3B2-94DA0D5B1D92}" type="slidenum">
              <a:rPr lang="en-US" smtClean="0"/>
              <a:t>‹Nº›</a:t>
            </a:fld>
            <a:endParaRPr lang="en-US" dirty="0"/>
          </a:p>
        </p:txBody>
      </p:sp>
    </p:spTree>
    <p:extLst>
      <p:ext uri="{BB962C8B-B14F-4D97-AF65-F5344CB8AC3E}">
        <p14:creationId xmlns:p14="http://schemas.microsoft.com/office/powerpoint/2010/main" val="26030087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a:p>
        </p:txBody>
      </p:sp>
      <p:sp>
        <p:nvSpPr>
          <p:cNvPr id="3" name="Content Placeholder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A4B8BC99-9ACD-BE4F-B10C-4208E66E3B9D}" type="datetimeFigureOut">
              <a:rPr lang="en-US" smtClean="0"/>
              <a:t>7/2/2021</a:t>
            </a:fld>
            <a:endParaRPr lang="en-US" dirty="0"/>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dirty="0"/>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56F52DB1-0A36-E24F-B3B2-94DA0D5B1D92}" type="slidenum">
              <a:rPr lang="en-US" smtClean="0"/>
              <a:t>‹Nº›</a:t>
            </a:fld>
            <a:endParaRPr lang="en-US" dirty="0"/>
          </a:p>
        </p:txBody>
      </p:sp>
    </p:spTree>
    <p:extLst>
      <p:ext uri="{BB962C8B-B14F-4D97-AF65-F5344CB8AC3E}">
        <p14:creationId xmlns:p14="http://schemas.microsoft.com/office/powerpoint/2010/main" val="37968573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s-ES"/>
              <a:t>Haga clic para modificar el estilo de título del patrón</a:t>
            </a:r>
            <a:endParaRPr lang="en-US"/>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A4B8BC99-9ACD-BE4F-B10C-4208E66E3B9D}" type="datetimeFigureOut">
              <a:rPr lang="en-US" smtClean="0"/>
              <a:t>7/2/2021</a:t>
            </a:fld>
            <a:endParaRPr lang="en-US" dirty="0"/>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dirty="0"/>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56F52DB1-0A36-E24F-B3B2-94DA0D5B1D92}" type="slidenum">
              <a:rPr lang="en-US" smtClean="0"/>
              <a:t>‹Nº›</a:t>
            </a:fld>
            <a:endParaRPr lang="en-US" dirty="0"/>
          </a:p>
        </p:txBody>
      </p:sp>
    </p:spTree>
    <p:extLst>
      <p:ext uri="{BB962C8B-B14F-4D97-AF65-F5344CB8AC3E}">
        <p14:creationId xmlns:p14="http://schemas.microsoft.com/office/powerpoint/2010/main" val="14838826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5" name="Date Placeholder 4"/>
          <p:cNvSpPr>
            <a:spLocks noGrp="1"/>
          </p:cNvSpPr>
          <p:nvPr>
            <p:ph type="dt" sz="half" idx="10"/>
          </p:nvPr>
        </p:nvSpPr>
        <p:spPr>
          <a:xfrm>
            <a:off x="457200" y="4767263"/>
            <a:ext cx="2133600" cy="273844"/>
          </a:xfrm>
          <a:prstGeom prst="rect">
            <a:avLst/>
          </a:prstGeom>
        </p:spPr>
        <p:txBody>
          <a:bodyPr/>
          <a:lstStyle/>
          <a:p>
            <a:fld id="{A4B8BC99-9ACD-BE4F-B10C-4208E66E3B9D}" type="datetimeFigureOut">
              <a:rPr lang="en-US" smtClean="0"/>
              <a:t>7/2/2021</a:t>
            </a:fld>
            <a:endParaRPr lang="en-US" dirty="0"/>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en-US" dirty="0"/>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fld id="{56F52DB1-0A36-E24F-B3B2-94DA0D5B1D92}" type="slidenum">
              <a:rPr lang="en-US" smtClean="0"/>
              <a:t>‹Nº›</a:t>
            </a:fld>
            <a:endParaRPr lang="en-US" dirty="0"/>
          </a:p>
        </p:txBody>
      </p:sp>
    </p:spTree>
    <p:extLst>
      <p:ext uri="{BB962C8B-B14F-4D97-AF65-F5344CB8AC3E}">
        <p14:creationId xmlns:p14="http://schemas.microsoft.com/office/powerpoint/2010/main" val="3155582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s-ES"/>
              <a:t>Haga clic para modificar el estilo de título del patrón</a:t>
            </a:r>
            <a:endParaRPr lang="en-US"/>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7" name="Date Placeholder 6"/>
          <p:cNvSpPr>
            <a:spLocks noGrp="1"/>
          </p:cNvSpPr>
          <p:nvPr>
            <p:ph type="dt" sz="half" idx="10"/>
          </p:nvPr>
        </p:nvSpPr>
        <p:spPr>
          <a:xfrm>
            <a:off x="457200" y="4767263"/>
            <a:ext cx="2133600" cy="273844"/>
          </a:xfrm>
          <a:prstGeom prst="rect">
            <a:avLst/>
          </a:prstGeom>
        </p:spPr>
        <p:txBody>
          <a:bodyPr/>
          <a:lstStyle/>
          <a:p>
            <a:fld id="{A4B8BC99-9ACD-BE4F-B10C-4208E66E3B9D}" type="datetimeFigureOut">
              <a:rPr lang="en-US" smtClean="0"/>
              <a:t>7/2/2021</a:t>
            </a:fld>
            <a:endParaRPr lang="en-US" dirty="0"/>
          </a:p>
        </p:txBody>
      </p:sp>
      <p:sp>
        <p:nvSpPr>
          <p:cNvPr id="8" name="Footer Placeholder 7"/>
          <p:cNvSpPr>
            <a:spLocks noGrp="1"/>
          </p:cNvSpPr>
          <p:nvPr>
            <p:ph type="ftr" sz="quarter" idx="11"/>
          </p:nvPr>
        </p:nvSpPr>
        <p:spPr>
          <a:xfrm>
            <a:off x="3124200" y="4767263"/>
            <a:ext cx="2895600" cy="273844"/>
          </a:xfrm>
          <a:prstGeom prst="rect">
            <a:avLst/>
          </a:prstGeom>
        </p:spPr>
        <p:txBody>
          <a:bodyPr/>
          <a:lstStyle/>
          <a:p>
            <a:endParaRPr lang="en-US" dirty="0"/>
          </a:p>
        </p:txBody>
      </p:sp>
      <p:sp>
        <p:nvSpPr>
          <p:cNvPr id="9" name="Slide Number Placeholder 8"/>
          <p:cNvSpPr>
            <a:spLocks noGrp="1"/>
          </p:cNvSpPr>
          <p:nvPr>
            <p:ph type="sldNum" sz="quarter" idx="12"/>
          </p:nvPr>
        </p:nvSpPr>
        <p:spPr>
          <a:xfrm>
            <a:off x="6553200" y="4767263"/>
            <a:ext cx="2133600" cy="273844"/>
          </a:xfrm>
          <a:prstGeom prst="rect">
            <a:avLst/>
          </a:prstGeom>
        </p:spPr>
        <p:txBody>
          <a:bodyPr/>
          <a:lstStyle/>
          <a:p>
            <a:fld id="{56F52DB1-0A36-E24F-B3B2-94DA0D5B1D92}" type="slidenum">
              <a:rPr lang="en-US" smtClean="0"/>
              <a:t>‹Nº›</a:t>
            </a:fld>
            <a:endParaRPr lang="en-US" dirty="0"/>
          </a:p>
        </p:txBody>
      </p:sp>
    </p:spTree>
    <p:extLst>
      <p:ext uri="{BB962C8B-B14F-4D97-AF65-F5344CB8AC3E}">
        <p14:creationId xmlns:p14="http://schemas.microsoft.com/office/powerpoint/2010/main" val="25876232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a:p>
        </p:txBody>
      </p:sp>
      <p:sp>
        <p:nvSpPr>
          <p:cNvPr id="3" name="Date Placeholder 2"/>
          <p:cNvSpPr>
            <a:spLocks noGrp="1"/>
          </p:cNvSpPr>
          <p:nvPr>
            <p:ph type="dt" sz="half" idx="10"/>
          </p:nvPr>
        </p:nvSpPr>
        <p:spPr>
          <a:xfrm>
            <a:off x="457200" y="4767263"/>
            <a:ext cx="2133600" cy="273844"/>
          </a:xfrm>
          <a:prstGeom prst="rect">
            <a:avLst/>
          </a:prstGeom>
        </p:spPr>
        <p:txBody>
          <a:bodyPr/>
          <a:lstStyle/>
          <a:p>
            <a:fld id="{A4B8BC99-9ACD-BE4F-B10C-4208E66E3B9D}" type="datetimeFigureOut">
              <a:rPr lang="en-US" smtClean="0"/>
              <a:t>7/2/2021</a:t>
            </a:fld>
            <a:endParaRPr lang="en-US" dirty="0"/>
          </a:p>
        </p:txBody>
      </p:sp>
      <p:sp>
        <p:nvSpPr>
          <p:cNvPr id="4" name="Footer Placeholder 3"/>
          <p:cNvSpPr>
            <a:spLocks noGrp="1"/>
          </p:cNvSpPr>
          <p:nvPr>
            <p:ph type="ftr" sz="quarter" idx="11"/>
          </p:nvPr>
        </p:nvSpPr>
        <p:spPr>
          <a:xfrm>
            <a:off x="3124200" y="4767263"/>
            <a:ext cx="2895600" cy="273844"/>
          </a:xfrm>
          <a:prstGeom prst="rect">
            <a:avLst/>
          </a:prstGeom>
        </p:spPr>
        <p:txBody>
          <a:bodyPr/>
          <a:lstStyle/>
          <a:p>
            <a:endParaRPr lang="en-US" dirty="0"/>
          </a:p>
        </p:txBody>
      </p:sp>
      <p:sp>
        <p:nvSpPr>
          <p:cNvPr id="5" name="Slide Number Placeholder 4"/>
          <p:cNvSpPr>
            <a:spLocks noGrp="1"/>
          </p:cNvSpPr>
          <p:nvPr>
            <p:ph type="sldNum" sz="quarter" idx="12"/>
          </p:nvPr>
        </p:nvSpPr>
        <p:spPr>
          <a:xfrm>
            <a:off x="6553200" y="4767263"/>
            <a:ext cx="2133600" cy="273844"/>
          </a:xfrm>
          <a:prstGeom prst="rect">
            <a:avLst/>
          </a:prstGeom>
        </p:spPr>
        <p:txBody>
          <a:bodyPr/>
          <a:lstStyle/>
          <a:p>
            <a:fld id="{56F52DB1-0A36-E24F-B3B2-94DA0D5B1D92}" type="slidenum">
              <a:rPr lang="en-US" smtClean="0"/>
              <a:t>‹Nº›</a:t>
            </a:fld>
            <a:endParaRPr lang="en-US" dirty="0"/>
          </a:p>
        </p:txBody>
      </p:sp>
    </p:spTree>
    <p:extLst>
      <p:ext uri="{BB962C8B-B14F-4D97-AF65-F5344CB8AC3E}">
        <p14:creationId xmlns:p14="http://schemas.microsoft.com/office/powerpoint/2010/main" val="35767902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4767263"/>
            <a:ext cx="2133600" cy="273844"/>
          </a:xfrm>
          <a:prstGeom prst="rect">
            <a:avLst/>
          </a:prstGeom>
        </p:spPr>
        <p:txBody>
          <a:bodyPr/>
          <a:lstStyle/>
          <a:p>
            <a:fld id="{A4B8BC99-9ACD-BE4F-B10C-4208E66E3B9D}" type="datetimeFigureOut">
              <a:rPr lang="en-US" smtClean="0"/>
              <a:t>7/2/2021</a:t>
            </a:fld>
            <a:endParaRPr lang="en-US" dirty="0"/>
          </a:p>
        </p:txBody>
      </p:sp>
      <p:sp>
        <p:nvSpPr>
          <p:cNvPr id="3" name="Footer Placeholder 2"/>
          <p:cNvSpPr>
            <a:spLocks noGrp="1"/>
          </p:cNvSpPr>
          <p:nvPr>
            <p:ph type="ftr" sz="quarter" idx="11"/>
          </p:nvPr>
        </p:nvSpPr>
        <p:spPr>
          <a:xfrm>
            <a:off x="3124200" y="4767263"/>
            <a:ext cx="2895600" cy="273844"/>
          </a:xfrm>
          <a:prstGeom prst="rect">
            <a:avLst/>
          </a:prstGeom>
        </p:spPr>
        <p:txBody>
          <a:bodyPr/>
          <a:lstStyle/>
          <a:p>
            <a:endParaRPr lang="en-US" dirty="0"/>
          </a:p>
        </p:txBody>
      </p:sp>
      <p:sp>
        <p:nvSpPr>
          <p:cNvPr id="4" name="Slide Number Placeholder 3"/>
          <p:cNvSpPr>
            <a:spLocks noGrp="1"/>
          </p:cNvSpPr>
          <p:nvPr>
            <p:ph type="sldNum" sz="quarter" idx="12"/>
          </p:nvPr>
        </p:nvSpPr>
        <p:spPr>
          <a:xfrm>
            <a:off x="6553200" y="4767263"/>
            <a:ext cx="2133600" cy="273844"/>
          </a:xfrm>
          <a:prstGeom prst="rect">
            <a:avLst/>
          </a:prstGeom>
        </p:spPr>
        <p:txBody>
          <a:bodyPr/>
          <a:lstStyle/>
          <a:p>
            <a:fld id="{56F52DB1-0A36-E24F-B3B2-94DA0D5B1D92}" type="slidenum">
              <a:rPr lang="en-US" smtClean="0"/>
              <a:t>‹Nº›</a:t>
            </a:fld>
            <a:endParaRPr lang="en-US" dirty="0"/>
          </a:p>
        </p:txBody>
      </p:sp>
    </p:spTree>
    <p:extLst>
      <p:ext uri="{BB962C8B-B14F-4D97-AF65-F5344CB8AC3E}">
        <p14:creationId xmlns:p14="http://schemas.microsoft.com/office/powerpoint/2010/main" val="14415824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s-ES"/>
              <a:t>Haga clic para modificar el estilo de título del patrón</a:t>
            </a:r>
            <a:endParaRPr lang="en-US"/>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a:xfrm>
            <a:off x="457200" y="4767263"/>
            <a:ext cx="2133600" cy="273844"/>
          </a:xfrm>
          <a:prstGeom prst="rect">
            <a:avLst/>
          </a:prstGeom>
        </p:spPr>
        <p:txBody>
          <a:bodyPr/>
          <a:lstStyle/>
          <a:p>
            <a:fld id="{A4B8BC99-9ACD-BE4F-B10C-4208E66E3B9D}" type="datetimeFigureOut">
              <a:rPr lang="en-US" smtClean="0"/>
              <a:t>7/2/2021</a:t>
            </a:fld>
            <a:endParaRPr lang="en-US" dirty="0"/>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en-US" dirty="0"/>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fld id="{56F52DB1-0A36-E24F-B3B2-94DA0D5B1D92}" type="slidenum">
              <a:rPr lang="en-US" smtClean="0"/>
              <a:t>‹Nº›</a:t>
            </a:fld>
            <a:endParaRPr lang="en-US" dirty="0"/>
          </a:p>
        </p:txBody>
      </p:sp>
    </p:spTree>
    <p:extLst>
      <p:ext uri="{BB962C8B-B14F-4D97-AF65-F5344CB8AC3E}">
        <p14:creationId xmlns:p14="http://schemas.microsoft.com/office/powerpoint/2010/main" val="20681480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s-ES"/>
              <a:t>Haga clic para modificar el estilo de título del patrón</a:t>
            </a:r>
            <a:endParaRPr lang="en-US"/>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a:xfrm>
            <a:off x="457200" y="4767263"/>
            <a:ext cx="2133600" cy="273844"/>
          </a:xfrm>
          <a:prstGeom prst="rect">
            <a:avLst/>
          </a:prstGeom>
        </p:spPr>
        <p:txBody>
          <a:bodyPr/>
          <a:lstStyle/>
          <a:p>
            <a:fld id="{A4B8BC99-9ACD-BE4F-B10C-4208E66E3B9D}" type="datetimeFigureOut">
              <a:rPr lang="en-US" smtClean="0"/>
              <a:t>7/2/2021</a:t>
            </a:fld>
            <a:endParaRPr lang="en-US" dirty="0"/>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en-US" dirty="0"/>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fld id="{56F52DB1-0A36-E24F-B3B2-94DA0D5B1D92}" type="slidenum">
              <a:rPr lang="en-US" smtClean="0"/>
              <a:t>‹Nº›</a:t>
            </a:fld>
            <a:endParaRPr lang="en-US" dirty="0"/>
          </a:p>
        </p:txBody>
      </p:sp>
    </p:spTree>
    <p:extLst>
      <p:ext uri="{BB962C8B-B14F-4D97-AF65-F5344CB8AC3E}">
        <p14:creationId xmlns:p14="http://schemas.microsoft.com/office/powerpoint/2010/main" val="32068776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1063229"/>
            <a:ext cx="8229600" cy="857250"/>
          </a:xfrm>
          <a:prstGeom prst="rect">
            <a:avLst/>
          </a:prstGeom>
        </p:spPr>
        <p:txBody>
          <a:bodyPr vert="horz" lIns="91440" tIns="45720" rIns="91440" bIns="45720" rtlCol="0" anchor="ctr">
            <a:no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457200" y="2175803"/>
            <a:ext cx="8229600" cy="2156675"/>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Tree>
    <p:extLst>
      <p:ext uri="{BB962C8B-B14F-4D97-AF65-F5344CB8AC3E}">
        <p14:creationId xmlns:p14="http://schemas.microsoft.com/office/powerpoint/2010/main" val="4020495098"/>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457200" rtl="0" eaLnBrk="1" latinLnBrk="0" hangingPunct="1">
        <a:spcBef>
          <a:spcPct val="0"/>
        </a:spcBef>
        <a:buNone/>
        <a:defRPr sz="5400" b="0" i="0" kern="1200">
          <a:solidFill>
            <a:schemeClr val="tx1"/>
          </a:solidFill>
          <a:latin typeface="Neo Sans Std Medium"/>
          <a:ea typeface="+mj-ea"/>
          <a:cs typeface="Neo Sans Std Medium"/>
        </a:defRPr>
      </a:lvl1pPr>
    </p:titleStyle>
    <p:bodyStyle>
      <a:lvl1pPr marL="0" indent="0" algn="l" defTabSz="457200" rtl="0" eaLnBrk="1" latinLnBrk="0" hangingPunct="1">
        <a:spcBef>
          <a:spcPct val="20000"/>
        </a:spcBef>
        <a:buFont typeface="Arial"/>
        <a:buNone/>
        <a:defRPr sz="3200" b="0" i="0" kern="1200">
          <a:solidFill>
            <a:schemeClr val="tx1"/>
          </a:solidFill>
          <a:latin typeface="Neo Sans Std"/>
          <a:ea typeface="+mn-ea"/>
          <a:cs typeface="Neo Sans Std"/>
        </a:defRPr>
      </a:lvl1pPr>
      <a:lvl2pPr marL="457200" indent="0" algn="l" defTabSz="457200" rtl="0" eaLnBrk="1" latinLnBrk="0" hangingPunct="1">
        <a:spcBef>
          <a:spcPct val="20000"/>
        </a:spcBef>
        <a:buFont typeface="Arial"/>
        <a:buNone/>
        <a:defRPr sz="2800" b="0" i="0" kern="1200">
          <a:solidFill>
            <a:schemeClr val="tx1"/>
          </a:solidFill>
          <a:latin typeface="Neo Sans Std"/>
          <a:ea typeface="+mn-ea"/>
          <a:cs typeface="Neo Sans Std"/>
        </a:defRPr>
      </a:lvl2pPr>
      <a:lvl3pPr marL="914400" indent="0" algn="l" defTabSz="457200" rtl="0" eaLnBrk="1" latinLnBrk="0" hangingPunct="1">
        <a:spcBef>
          <a:spcPct val="20000"/>
        </a:spcBef>
        <a:buFont typeface="Arial"/>
        <a:buNone/>
        <a:defRPr sz="2400" b="0" i="0" kern="1200">
          <a:solidFill>
            <a:schemeClr val="tx1"/>
          </a:solidFill>
          <a:latin typeface="Neo Sans Std"/>
          <a:ea typeface="+mn-ea"/>
          <a:cs typeface="Neo Sans Std"/>
        </a:defRPr>
      </a:lvl3pPr>
      <a:lvl4pPr marL="1371600" indent="0" algn="l" defTabSz="457200" rtl="0" eaLnBrk="1" latinLnBrk="0" hangingPunct="1">
        <a:spcBef>
          <a:spcPct val="20000"/>
        </a:spcBef>
        <a:buFont typeface="Arial"/>
        <a:buNone/>
        <a:defRPr sz="2000" b="0" i="0" kern="1200">
          <a:solidFill>
            <a:schemeClr val="tx1"/>
          </a:solidFill>
          <a:latin typeface="Neo Sans Std"/>
          <a:ea typeface="+mn-ea"/>
          <a:cs typeface="Neo Sans Std"/>
        </a:defRPr>
      </a:lvl4pPr>
      <a:lvl5pPr marL="1828800" indent="0" algn="l" defTabSz="457200" rtl="0" eaLnBrk="1" latinLnBrk="0" hangingPunct="1">
        <a:spcBef>
          <a:spcPct val="20000"/>
        </a:spcBef>
        <a:buFont typeface="Arial"/>
        <a:buNone/>
        <a:defRPr sz="2000" b="0" i="0" kern="1200">
          <a:solidFill>
            <a:schemeClr val="tx1"/>
          </a:solidFill>
          <a:latin typeface="Neo Sans Std"/>
          <a:ea typeface="+mn-ea"/>
          <a:cs typeface="Neo Sans Std"/>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21.jpg"/><Relationship Id="rId7" Type="http://schemas.openxmlformats.org/officeDocument/2006/relationships/diagramColors" Target="../diagrams/colors4.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 Id="rId9" Type="http://schemas.openxmlformats.org/officeDocument/2006/relationships/image" Target="../media/image22.png"/></Relationships>
</file>

<file path=ppt/slides/_rels/slide11.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1.png"/><Relationship Id="rId7" Type="http://schemas.openxmlformats.org/officeDocument/2006/relationships/hyperlink" Target="https://github.com/lemoncode"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jpg"/><Relationship Id="rId4" Type="http://schemas.openxmlformats.org/officeDocument/2006/relationships/image" Target="../media/image2.svg"/><Relationship Id="rId9" Type="http://schemas.openxmlformats.org/officeDocument/2006/relationships/image" Target="../media/image26.png"/></Relationships>
</file>

<file path=ppt/slides/_rels/slide2.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svg"/><Relationship Id="rId3" Type="http://schemas.openxmlformats.org/officeDocument/2006/relationships/image" Target="../media/image4.png"/><Relationship Id="rId7" Type="http://schemas.openxmlformats.org/officeDocument/2006/relationships/image" Target="../media/image8.svg"/><Relationship Id="rId12" Type="http://schemas.openxmlformats.org/officeDocument/2006/relationships/image" Target="../media/image13.png"/><Relationship Id="rId17" Type="http://schemas.openxmlformats.org/officeDocument/2006/relationships/image" Target="../media/image18.svg"/><Relationship Id="rId2" Type="http://schemas.openxmlformats.org/officeDocument/2006/relationships/notesSlide" Target="../notesSlides/notesSlide4.xml"/><Relationship Id="rId16"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image" Target="../media/image12.svg"/><Relationship Id="rId5" Type="http://schemas.openxmlformats.org/officeDocument/2006/relationships/image" Target="../media/image6.svg"/><Relationship Id="rId15" Type="http://schemas.openxmlformats.org/officeDocument/2006/relationships/image" Target="../media/image16.sv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svg"/><Relationship Id="rId14" Type="http://schemas.openxmlformats.org/officeDocument/2006/relationships/image" Target="../media/image15.png"/></Relationships>
</file>

<file path=ppt/slides/_rels/slide5.xml.rels><?xml version="1.0" encoding="UTF-8" standalone="yes"?>
<Relationships xmlns="http://schemas.openxmlformats.org/package/2006/relationships"><Relationship Id="rId3" Type="http://schemas.openxmlformats.org/officeDocument/2006/relationships/hyperlink" Target="https://nodejs.org/es/download/"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hyperlink" Target="https://github.com/nvm-sh/nvm#install-script"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diagramData" Target="../diagrams/data3.xml"/><Relationship Id="rId13" Type="http://schemas.openxmlformats.org/officeDocument/2006/relationships/image" Target="../media/image19.png"/><Relationship Id="rId3" Type="http://schemas.openxmlformats.org/officeDocument/2006/relationships/diagramData" Target="../diagrams/data2.xml"/><Relationship Id="rId7" Type="http://schemas.microsoft.com/office/2007/relationships/diagramDrawing" Target="../diagrams/drawing2.xml"/><Relationship Id="rId12" Type="http://schemas.microsoft.com/office/2007/relationships/diagramDrawing" Target="../diagrams/drawing3.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2.xml"/><Relationship Id="rId11" Type="http://schemas.openxmlformats.org/officeDocument/2006/relationships/diagramColors" Target="../diagrams/colors3.xml"/><Relationship Id="rId5" Type="http://schemas.openxmlformats.org/officeDocument/2006/relationships/diagramQuickStyle" Target="../diagrams/quickStyle2.xml"/><Relationship Id="rId10" Type="http://schemas.openxmlformats.org/officeDocument/2006/relationships/diagramQuickStyle" Target="../diagrams/quickStyle3.xml"/><Relationship Id="rId4" Type="http://schemas.openxmlformats.org/officeDocument/2006/relationships/diagramLayout" Target="../diagrams/layout2.xml"/><Relationship Id="rId9" Type="http://schemas.openxmlformats.org/officeDocument/2006/relationships/diagramLayout" Target="../diagrams/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178557BC-75CE-4181-9589-2628A4A7F07D}"/>
              </a:ext>
            </a:extLst>
          </p:cNvPr>
          <p:cNvSpPr/>
          <p:nvPr/>
        </p:nvSpPr>
        <p:spPr>
          <a:xfrm>
            <a:off x="0" y="3443908"/>
            <a:ext cx="9144000" cy="1699591"/>
          </a:xfrm>
          <a:prstGeom prst="rect">
            <a:avLst/>
          </a:prstGeom>
          <a:solidFill>
            <a:srgbClr val="D8D800"/>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ES_tradnl" dirty="0"/>
          </a:p>
        </p:txBody>
      </p:sp>
      <p:sp>
        <p:nvSpPr>
          <p:cNvPr id="15" name="Title 1">
            <a:extLst>
              <a:ext uri="{FF2B5EF4-FFF2-40B4-BE49-F238E27FC236}">
                <a16:creationId xmlns:a16="http://schemas.microsoft.com/office/drawing/2014/main" id="{86B6CDE2-EADE-430A-81A9-A4C92D7A9C60}"/>
              </a:ext>
            </a:extLst>
          </p:cNvPr>
          <p:cNvSpPr txBox="1">
            <a:spLocks/>
          </p:cNvSpPr>
          <p:nvPr/>
        </p:nvSpPr>
        <p:spPr>
          <a:xfrm>
            <a:off x="572755" y="2270925"/>
            <a:ext cx="8320419" cy="1170605"/>
          </a:xfrm>
          <a:prstGeom prst="rect">
            <a:avLst/>
          </a:prstGeom>
        </p:spPr>
        <p:txBody>
          <a:bodyPr vert="horz" wrap="square" lIns="0" tIns="45720" rIns="91440" bIns="45720" rtlCol="0" anchor="t" anchorCtr="0">
            <a:noAutofit/>
          </a:bodyPr>
          <a:lstStyle>
            <a:lvl1pPr algn="l" defTabSz="457200" rtl="0" eaLnBrk="1" latinLnBrk="0" hangingPunct="1">
              <a:spcBef>
                <a:spcPct val="0"/>
              </a:spcBef>
              <a:buNone/>
              <a:defRPr sz="5400" b="0" i="0" kern="1200">
                <a:solidFill>
                  <a:schemeClr val="tx1"/>
                </a:solidFill>
                <a:latin typeface="Neo Sans Std Medium"/>
                <a:ea typeface="+mj-ea"/>
                <a:cs typeface="Neo Sans Std Medium"/>
              </a:defRPr>
            </a:lvl1pPr>
          </a:lstStyle>
          <a:p>
            <a:pPr>
              <a:tabLst>
                <a:tab pos="90488" algn="l"/>
              </a:tabLst>
            </a:pPr>
            <a:r>
              <a:rPr lang="en-US" sz="7200" spc="-300" dirty="0">
                <a:solidFill>
                  <a:schemeClr val="bg1">
                    <a:lumMod val="50000"/>
                  </a:schemeClr>
                </a:solidFill>
                <a:latin typeface="Montserrat SemiBold" panose="00000700000000000000" pitchFamily="2" charset="0"/>
              </a:rPr>
              <a:t>Node y </a:t>
            </a:r>
            <a:r>
              <a:rPr lang="en-US" sz="7200" spc="-300" dirty="0" err="1">
                <a:solidFill>
                  <a:schemeClr val="bg1">
                    <a:lumMod val="50000"/>
                  </a:schemeClr>
                </a:solidFill>
                <a:latin typeface="Montserrat SemiBold" panose="00000700000000000000" pitchFamily="2" charset="0"/>
              </a:rPr>
              <a:t>npm</a:t>
            </a:r>
            <a:endParaRPr lang="en-US" sz="7200" spc="-300" dirty="0">
              <a:solidFill>
                <a:schemeClr val="bg1">
                  <a:lumMod val="50000"/>
                </a:schemeClr>
              </a:solidFill>
              <a:effectLst/>
              <a:latin typeface="Montserrat SemiBold" panose="00000700000000000000" pitchFamily="2" charset="0"/>
            </a:endParaRPr>
          </a:p>
        </p:txBody>
      </p:sp>
      <p:sp>
        <p:nvSpPr>
          <p:cNvPr id="17" name="Title 1">
            <a:extLst>
              <a:ext uri="{FF2B5EF4-FFF2-40B4-BE49-F238E27FC236}">
                <a16:creationId xmlns:a16="http://schemas.microsoft.com/office/drawing/2014/main" id="{1E846C75-EA81-4B08-9B7A-76A26EDBBCE3}"/>
              </a:ext>
            </a:extLst>
          </p:cNvPr>
          <p:cNvSpPr txBox="1">
            <a:spLocks/>
          </p:cNvSpPr>
          <p:nvPr/>
        </p:nvSpPr>
        <p:spPr>
          <a:xfrm>
            <a:off x="607926" y="3442251"/>
            <a:ext cx="8285248" cy="756000"/>
          </a:xfrm>
          <a:prstGeom prst="rect">
            <a:avLst/>
          </a:prstGeom>
        </p:spPr>
        <p:txBody>
          <a:bodyPr vert="horz" lIns="0" tIns="45720" rIns="91440" bIns="45720" rtlCol="0" anchor="b">
            <a:normAutofit fontScale="97500"/>
          </a:bodyPr>
          <a:lstStyle>
            <a:lvl1pPr algn="l" defTabSz="457200" rtl="0" eaLnBrk="1" latinLnBrk="0" hangingPunct="1">
              <a:spcBef>
                <a:spcPct val="0"/>
              </a:spcBef>
              <a:buNone/>
              <a:defRPr sz="5400" b="0" i="0" kern="1200">
                <a:solidFill>
                  <a:schemeClr val="tx1"/>
                </a:solidFill>
                <a:latin typeface="Neo Sans Std Medium"/>
                <a:ea typeface="+mj-ea"/>
                <a:cs typeface="Neo Sans Std Medium"/>
              </a:defRPr>
            </a:lvl1pPr>
          </a:lstStyle>
          <a:p>
            <a:endParaRPr lang="en-US" sz="4000" spc="-2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10" name="Gráfico 9">
            <a:extLst>
              <a:ext uri="{FF2B5EF4-FFF2-40B4-BE49-F238E27FC236}">
                <a16:creationId xmlns:a16="http://schemas.microsoft.com/office/drawing/2014/main" id="{E94D9FF3-C3BC-45FD-BE97-970A880FF2F0}"/>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50688" t="-754" r="13873" b="52337"/>
          <a:stretch/>
        </p:blipFill>
        <p:spPr>
          <a:xfrm rot="16200000">
            <a:off x="7481612" y="3481111"/>
            <a:ext cx="1701968" cy="1622809"/>
          </a:xfrm>
          <a:prstGeom prst="rect">
            <a:avLst/>
          </a:prstGeom>
        </p:spPr>
      </p:pic>
      <p:sp>
        <p:nvSpPr>
          <p:cNvPr id="6" name="Title 1">
            <a:extLst>
              <a:ext uri="{FF2B5EF4-FFF2-40B4-BE49-F238E27FC236}">
                <a16:creationId xmlns:a16="http://schemas.microsoft.com/office/drawing/2014/main" id="{E6A1BA4C-967C-4335-B891-4613818B9D1D}"/>
              </a:ext>
            </a:extLst>
          </p:cNvPr>
          <p:cNvSpPr txBox="1">
            <a:spLocks/>
          </p:cNvSpPr>
          <p:nvPr/>
        </p:nvSpPr>
        <p:spPr>
          <a:xfrm>
            <a:off x="572755" y="3695971"/>
            <a:ext cx="8285248" cy="756000"/>
          </a:xfrm>
          <a:prstGeom prst="rect">
            <a:avLst/>
          </a:prstGeom>
        </p:spPr>
        <p:txBody>
          <a:bodyPr vert="horz" lIns="0" tIns="45720" rIns="91440" bIns="45720" rtlCol="0" anchor="b">
            <a:normAutofit fontScale="97500"/>
          </a:bodyPr>
          <a:lstStyle>
            <a:lvl1pPr algn="l" defTabSz="457200" rtl="0" eaLnBrk="1" latinLnBrk="0" hangingPunct="1">
              <a:spcBef>
                <a:spcPct val="0"/>
              </a:spcBef>
              <a:buNone/>
              <a:defRPr sz="5400" b="0" i="0" kern="1200">
                <a:solidFill>
                  <a:schemeClr val="tx1"/>
                </a:solidFill>
                <a:latin typeface="Neo Sans Std Medium"/>
                <a:ea typeface="+mj-ea"/>
                <a:cs typeface="Neo Sans Std Medium"/>
              </a:defRPr>
            </a:lvl1pPr>
          </a:lstStyle>
          <a:p>
            <a:r>
              <a:rPr lang="en-US" sz="4000" spc="-200" dirty="0" err="1">
                <a:latin typeface="Open Sans" panose="020B0606030504020204" pitchFamily="34" charset="0"/>
                <a:ea typeface="Open Sans" panose="020B0606030504020204" pitchFamily="34" charset="0"/>
                <a:cs typeface="Open Sans" panose="020B0606030504020204" pitchFamily="34" charset="0"/>
              </a:rPr>
              <a:t>Introducción</a:t>
            </a:r>
            <a:endParaRPr lang="en-US" sz="4000" spc="-2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4670163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647699" y="-1627"/>
            <a:ext cx="8245476" cy="810657"/>
          </a:xfrm>
        </p:spPr>
        <p:txBody>
          <a:bodyPr lIns="0" anchor="b"/>
          <a:lstStyle/>
          <a:p>
            <a:r>
              <a:rPr lang="es-ES_tradnl" sz="4000" spc="-300" dirty="0" err="1">
                <a:solidFill>
                  <a:schemeClr val="bg1">
                    <a:lumMod val="50000"/>
                  </a:schemeClr>
                </a:solidFill>
                <a:latin typeface="Montserrat SemiBold" panose="00000700000000000000" pitchFamily="2" charset="0"/>
              </a:rPr>
              <a:t>Semver</a:t>
            </a:r>
            <a:r>
              <a:rPr lang="es-ES_tradnl" sz="4000" spc="-300" dirty="0">
                <a:solidFill>
                  <a:schemeClr val="bg1">
                    <a:lumMod val="50000"/>
                  </a:schemeClr>
                </a:solidFill>
                <a:latin typeface="Montserrat SemiBold" panose="00000700000000000000" pitchFamily="2" charset="0"/>
              </a:rPr>
              <a:t> 2.0</a:t>
            </a:r>
          </a:p>
        </p:txBody>
      </p:sp>
      <p:sp>
        <p:nvSpPr>
          <p:cNvPr id="18" name="Rectángulo 17">
            <a:extLst>
              <a:ext uri="{FF2B5EF4-FFF2-40B4-BE49-F238E27FC236}">
                <a16:creationId xmlns:a16="http://schemas.microsoft.com/office/drawing/2014/main" id="{2500B578-A172-4123-A9F9-10474B82C587}"/>
              </a:ext>
            </a:extLst>
          </p:cNvPr>
          <p:cNvSpPr/>
          <p:nvPr/>
        </p:nvSpPr>
        <p:spPr>
          <a:xfrm>
            <a:off x="0" y="0"/>
            <a:ext cx="254000" cy="5143500"/>
          </a:xfrm>
          <a:prstGeom prst="rect">
            <a:avLst/>
          </a:prstGeom>
          <a:solidFill>
            <a:srgbClr val="D8D800"/>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ES_tradnl" dirty="0"/>
          </a:p>
        </p:txBody>
      </p:sp>
      <p:sp>
        <p:nvSpPr>
          <p:cNvPr id="8" name="Forma libre: forma 7">
            <a:extLst>
              <a:ext uri="{FF2B5EF4-FFF2-40B4-BE49-F238E27FC236}">
                <a16:creationId xmlns:a16="http://schemas.microsoft.com/office/drawing/2014/main" id="{97A9CB7E-D95F-4310-A797-3CB0AB67C76B}"/>
              </a:ext>
            </a:extLst>
          </p:cNvPr>
          <p:cNvSpPr/>
          <p:nvPr/>
        </p:nvSpPr>
        <p:spPr>
          <a:xfrm>
            <a:off x="647699" y="805071"/>
            <a:ext cx="8100127" cy="448786"/>
          </a:xfrm>
          <a:custGeom>
            <a:avLst/>
            <a:gdLst>
              <a:gd name="connsiteX0" fmla="*/ 0 w 8100127"/>
              <a:gd name="connsiteY0" fmla="*/ 82293 h 493748"/>
              <a:gd name="connsiteX1" fmla="*/ 82293 w 8100127"/>
              <a:gd name="connsiteY1" fmla="*/ 0 h 493748"/>
              <a:gd name="connsiteX2" fmla="*/ 8017834 w 8100127"/>
              <a:gd name="connsiteY2" fmla="*/ 0 h 493748"/>
              <a:gd name="connsiteX3" fmla="*/ 8100127 w 8100127"/>
              <a:gd name="connsiteY3" fmla="*/ 82293 h 493748"/>
              <a:gd name="connsiteX4" fmla="*/ 8100127 w 8100127"/>
              <a:gd name="connsiteY4" fmla="*/ 411455 h 493748"/>
              <a:gd name="connsiteX5" fmla="*/ 8017834 w 8100127"/>
              <a:gd name="connsiteY5" fmla="*/ 493748 h 493748"/>
              <a:gd name="connsiteX6" fmla="*/ 82293 w 8100127"/>
              <a:gd name="connsiteY6" fmla="*/ 493748 h 493748"/>
              <a:gd name="connsiteX7" fmla="*/ 0 w 8100127"/>
              <a:gd name="connsiteY7" fmla="*/ 411455 h 493748"/>
              <a:gd name="connsiteX8" fmla="*/ 0 w 8100127"/>
              <a:gd name="connsiteY8" fmla="*/ 82293 h 493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00127" h="493748">
                <a:moveTo>
                  <a:pt x="0" y="82293"/>
                </a:moveTo>
                <a:cubicBezTo>
                  <a:pt x="0" y="36844"/>
                  <a:pt x="36844" y="0"/>
                  <a:pt x="82293" y="0"/>
                </a:cubicBezTo>
                <a:lnTo>
                  <a:pt x="8017834" y="0"/>
                </a:lnTo>
                <a:cubicBezTo>
                  <a:pt x="8063283" y="0"/>
                  <a:pt x="8100127" y="36844"/>
                  <a:pt x="8100127" y="82293"/>
                </a:cubicBezTo>
                <a:lnTo>
                  <a:pt x="8100127" y="411455"/>
                </a:lnTo>
                <a:cubicBezTo>
                  <a:pt x="8100127" y="456904"/>
                  <a:pt x="8063283" y="493748"/>
                  <a:pt x="8017834" y="493748"/>
                </a:cubicBezTo>
                <a:lnTo>
                  <a:pt x="82293" y="493748"/>
                </a:lnTo>
                <a:cubicBezTo>
                  <a:pt x="36844" y="493748"/>
                  <a:pt x="0" y="456904"/>
                  <a:pt x="0" y="411455"/>
                </a:cubicBezTo>
                <a:lnTo>
                  <a:pt x="0" y="82293"/>
                </a:lnTo>
                <a:close/>
              </a:path>
            </a:pathLst>
          </a:custGeom>
          <a:solidFill>
            <a:srgbClr val="659B91"/>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85063" tIns="85063" rIns="85063" bIns="85063" numCol="1" spcCol="1270" anchor="ctr" anchorCtr="0">
            <a:spAutoFit/>
          </a:bodyPr>
          <a:lstStyle/>
          <a:p>
            <a:r>
              <a:rPr lang="es-ES" dirty="0"/>
              <a:t>Define el estándar para denominar versiones con el formato X.Y.Z </a:t>
            </a:r>
            <a:endParaRPr lang="es-ES_tradnl" sz="1600" b="1" dirty="0"/>
          </a:p>
        </p:txBody>
      </p:sp>
      <p:pic>
        <p:nvPicPr>
          <p:cNvPr id="4" name="Imagen 3" descr="Imagen que contiene Texto&#10;&#10;Descripción generada automáticamente">
            <a:extLst>
              <a:ext uri="{FF2B5EF4-FFF2-40B4-BE49-F238E27FC236}">
                <a16:creationId xmlns:a16="http://schemas.microsoft.com/office/drawing/2014/main" id="{BD85D359-00B0-4572-9509-4FCFDAC522A5}"/>
              </a:ext>
            </a:extLst>
          </p:cNvPr>
          <p:cNvPicPr>
            <a:picLocks noChangeAspect="1"/>
          </p:cNvPicPr>
          <p:nvPr/>
        </p:nvPicPr>
        <p:blipFill rotWithShape="1">
          <a:blip r:embed="rId3"/>
          <a:srcRect t="20604" b="26037"/>
          <a:stretch/>
        </p:blipFill>
        <p:spPr>
          <a:xfrm>
            <a:off x="3474506" y="4351867"/>
            <a:ext cx="2194983" cy="702734"/>
          </a:xfrm>
          <a:prstGeom prst="rect">
            <a:avLst/>
          </a:prstGeom>
        </p:spPr>
      </p:pic>
      <p:graphicFrame>
        <p:nvGraphicFramePr>
          <p:cNvPr id="6" name="Diagrama 5">
            <a:extLst>
              <a:ext uri="{FF2B5EF4-FFF2-40B4-BE49-F238E27FC236}">
                <a16:creationId xmlns:a16="http://schemas.microsoft.com/office/drawing/2014/main" id="{CC7A8093-976F-4843-8888-CF2E42705E15}"/>
              </a:ext>
            </a:extLst>
          </p:cNvPr>
          <p:cNvGraphicFramePr/>
          <p:nvPr>
            <p:extLst>
              <p:ext uri="{D42A27DB-BD31-4B8C-83A1-F6EECF244321}">
                <p14:modId xmlns:p14="http://schemas.microsoft.com/office/powerpoint/2010/main" val="3950155372"/>
              </p:ext>
            </p:extLst>
          </p:nvPr>
        </p:nvGraphicFramePr>
        <p:xfrm>
          <a:off x="1855959" y="1495873"/>
          <a:ext cx="6891867" cy="218397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pSp>
        <p:nvGrpSpPr>
          <p:cNvPr id="11" name="Grupo 10">
            <a:extLst>
              <a:ext uri="{FF2B5EF4-FFF2-40B4-BE49-F238E27FC236}">
                <a16:creationId xmlns:a16="http://schemas.microsoft.com/office/drawing/2014/main" id="{06ACCD68-5D24-4092-A122-E67FFA7164E3}"/>
              </a:ext>
            </a:extLst>
          </p:cNvPr>
          <p:cNvGrpSpPr/>
          <p:nvPr/>
        </p:nvGrpSpPr>
        <p:grpSpPr>
          <a:xfrm>
            <a:off x="647699" y="3781077"/>
            <a:ext cx="8100127" cy="700862"/>
            <a:chOff x="647699" y="1716546"/>
            <a:chExt cx="8100127" cy="700862"/>
          </a:xfrm>
        </p:grpSpPr>
        <p:sp>
          <p:nvSpPr>
            <p:cNvPr id="12" name="Forma libre: forma 11">
              <a:extLst>
                <a:ext uri="{FF2B5EF4-FFF2-40B4-BE49-F238E27FC236}">
                  <a16:creationId xmlns:a16="http://schemas.microsoft.com/office/drawing/2014/main" id="{5B40DF9D-81C7-4AE1-AD13-33BB20376731}"/>
                </a:ext>
              </a:extLst>
            </p:cNvPr>
            <p:cNvSpPr/>
            <p:nvPr/>
          </p:nvSpPr>
          <p:spPr>
            <a:xfrm>
              <a:off x="1440000" y="1862133"/>
              <a:ext cx="7307826" cy="418009"/>
            </a:xfrm>
            <a:custGeom>
              <a:avLst/>
              <a:gdLst>
                <a:gd name="connsiteX0" fmla="*/ 0 w 8100127"/>
                <a:gd name="connsiteY0" fmla="*/ 82293 h 493748"/>
                <a:gd name="connsiteX1" fmla="*/ 82293 w 8100127"/>
                <a:gd name="connsiteY1" fmla="*/ 0 h 493748"/>
                <a:gd name="connsiteX2" fmla="*/ 8017834 w 8100127"/>
                <a:gd name="connsiteY2" fmla="*/ 0 h 493748"/>
                <a:gd name="connsiteX3" fmla="*/ 8100127 w 8100127"/>
                <a:gd name="connsiteY3" fmla="*/ 82293 h 493748"/>
                <a:gd name="connsiteX4" fmla="*/ 8100127 w 8100127"/>
                <a:gd name="connsiteY4" fmla="*/ 411455 h 493748"/>
                <a:gd name="connsiteX5" fmla="*/ 8017834 w 8100127"/>
                <a:gd name="connsiteY5" fmla="*/ 493748 h 493748"/>
                <a:gd name="connsiteX6" fmla="*/ 82293 w 8100127"/>
                <a:gd name="connsiteY6" fmla="*/ 493748 h 493748"/>
                <a:gd name="connsiteX7" fmla="*/ 0 w 8100127"/>
                <a:gd name="connsiteY7" fmla="*/ 411455 h 493748"/>
                <a:gd name="connsiteX8" fmla="*/ 0 w 8100127"/>
                <a:gd name="connsiteY8" fmla="*/ 82293 h 493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00127" h="493748">
                  <a:moveTo>
                    <a:pt x="0" y="82293"/>
                  </a:moveTo>
                  <a:cubicBezTo>
                    <a:pt x="0" y="36844"/>
                    <a:pt x="36844" y="0"/>
                    <a:pt x="82293" y="0"/>
                  </a:cubicBezTo>
                  <a:lnTo>
                    <a:pt x="8017834" y="0"/>
                  </a:lnTo>
                  <a:cubicBezTo>
                    <a:pt x="8063283" y="0"/>
                    <a:pt x="8100127" y="36844"/>
                    <a:pt x="8100127" y="82293"/>
                  </a:cubicBezTo>
                  <a:lnTo>
                    <a:pt x="8100127" y="411455"/>
                  </a:lnTo>
                  <a:cubicBezTo>
                    <a:pt x="8100127" y="456904"/>
                    <a:pt x="8063283" y="493748"/>
                    <a:pt x="8017834" y="493748"/>
                  </a:cubicBezTo>
                  <a:lnTo>
                    <a:pt x="82293" y="493748"/>
                  </a:lnTo>
                  <a:cubicBezTo>
                    <a:pt x="36844" y="493748"/>
                    <a:pt x="0" y="456904"/>
                    <a:pt x="0" y="411455"/>
                  </a:cubicBezTo>
                  <a:lnTo>
                    <a:pt x="0" y="82293"/>
                  </a:lnTo>
                  <a:close/>
                </a:path>
              </a:pathLst>
            </a:custGeom>
            <a:solidFill>
              <a:srgbClr val="FFCE43"/>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85063" tIns="85063" rIns="85063" bIns="85063" numCol="1" spcCol="1270" anchor="ctr" anchorCtr="0">
              <a:spAutoFit/>
            </a:bodyPr>
            <a:lstStyle/>
            <a:p>
              <a:r>
                <a:rPr lang="es-ES" sz="1600" dirty="0">
                  <a:solidFill>
                    <a:schemeClr val="bg2">
                      <a:lumMod val="10000"/>
                    </a:schemeClr>
                  </a:solidFill>
                </a:rPr>
                <a:t>La versión </a:t>
              </a:r>
              <a:r>
                <a:rPr lang="es-ES" sz="1600" b="1" dirty="0">
                  <a:solidFill>
                    <a:schemeClr val="bg2">
                      <a:lumMod val="10000"/>
                    </a:schemeClr>
                  </a:solidFill>
                </a:rPr>
                <a:t>0.0.Z </a:t>
              </a:r>
              <a:r>
                <a:rPr lang="es-ES" sz="1600" dirty="0">
                  <a:solidFill>
                    <a:schemeClr val="bg2">
                      <a:lumMod val="10000"/>
                    </a:schemeClr>
                  </a:solidFill>
                </a:rPr>
                <a:t>debe ser considerada como una versión inestable</a:t>
              </a:r>
              <a:endParaRPr lang="es-ES_tradnl" sz="1600" dirty="0">
                <a:solidFill>
                  <a:schemeClr val="bg2">
                    <a:lumMod val="10000"/>
                  </a:schemeClr>
                </a:solidFill>
              </a:endParaRPr>
            </a:p>
          </p:txBody>
        </p:sp>
        <p:pic>
          <p:nvPicPr>
            <p:cNvPr id="14" name="Imagen 13" descr="Icono&#10;&#10;Descripción generada automáticamente">
              <a:extLst>
                <a:ext uri="{FF2B5EF4-FFF2-40B4-BE49-F238E27FC236}">
                  <a16:creationId xmlns:a16="http://schemas.microsoft.com/office/drawing/2014/main" id="{B6B371A2-0CF2-4AFE-B1A6-146A4389A427}"/>
                </a:ext>
              </a:extLst>
            </p:cNvPr>
            <p:cNvPicPr>
              <a:picLocks noChangeAspect="1"/>
            </p:cNvPicPr>
            <p:nvPr/>
          </p:nvPicPr>
          <p:blipFill>
            <a:blip r:embed="rId9"/>
            <a:stretch>
              <a:fillRect/>
            </a:stretch>
          </p:blipFill>
          <p:spPr>
            <a:xfrm>
              <a:off x="647699" y="1716546"/>
              <a:ext cx="700862" cy="700862"/>
            </a:xfrm>
            <a:prstGeom prst="rect">
              <a:avLst/>
            </a:prstGeom>
          </p:spPr>
        </p:pic>
      </p:grpSp>
    </p:spTree>
    <p:extLst>
      <p:ext uri="{BB962C8B-B14F-4D97-AF65-F5344CB8AC3E}">
        <p14:creationId xmlns:p14="http://schemas.microsoft.com/office/powerpoint/2010/main" val="2593532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graphicEl>
                                              <a:dgm id="{B37F7CB4-B818-43A5-84C7-B80FFF6F5296}"/>
                                            </p:graphicEl>
                                          </p:spTgt>
                                        </p:tgtEl>
                                        <p:attrNameLst>
                                          <p:attrName>style.visibility</p:attrName>
                                        </p:attrNameLst>
                                      </p:cBhvr>
                                      <p:to>
                                        <p:strVal val="visible"/>
                                      </p:to>
                                    </p:set>
                                    <p:animEffect transition="in" filter="fade">
                                      <p:cBhvr>
                                        <p:cTn id="12" dur="500"/>
                                        <p:tgtEl>
                                          <p:spTgt spid="6">
                                            <p:graphicEl>
                                              <a:dgm id="{B37F7CB4-B818-43A5-84C7-B80FFF6F5296}"/>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graphicEl>
                                              <a:dgm id="{90697029-1168-4CCB-8F45-41E575FCD874}"/>
                                            </p:graphicEl>
                                          </p:spTgt>
                                        </p:tgtEl>
                                        <p:attrNameLst>
                                          <p:attrName>style.visibility</p:attrName>
                                        </p:attrNameLst>
                                      </p:cBhvr>
                                      <p:to>
                                        <p:strVal val="visible"/>
                                      </p:to>
                                    </p:set>
                                    <p:animEffect transition="in" filter="fade">
                                      <p:cBhvr>
                                        <p:cTn id="17" dur="500"/>
                                        <p:tgtEl>
                                          <p:spTgt spid="6">
                                            <p:graphicEl>
                                              <a:dgm id="{90697029-1168-4CCB-8F45-41E575FCD874}"/>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graphicEl>
                                              <a:dgm id="{9AC6E5DB-8A6E-4FD8-AAC3-EFDC275D3C16}"/>
                                            </p:graphicEl>
                                          </p:spTgt>
                                        </p:tgtEl>
                                        <p:attrNameLst>
                                          <p:attrName>style.visibility</p:attrName>
                                        </p:attrNameLst>
                                      </p:cBhvr>
                                      <p:to>
                                        <p:strVal val="visible"/>
                                      </p:to>
                                    </p:set>
                                    <p:animEffect transition="in" filter="fade">
                                      <p:cBhvr>
                                        <p:cTn id="22" dur="500"/>
                                        <p:tgtEl>
                                          <p:spTgt spid="6">
                                            <p:graphicEl>
                                              <a:dgm id="{9AC6E5DB-8A6E-4FD8-AAC3-EFDC275D3C16}"/>
                                            </p:graphic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graphicEl>
                                              <a:dgm id="{692C3CE8-C3BB-4500-B33A-A553F0141F9A}"/>
                                            </p:graphicEl>
                                          </p:spTgt>
                                        </p:tgtEl>
                                        <p:attrNameLst>
                                          <p:attrName>style.visibility</p:attrName>
                                        </p:attrNameLst>
                                      </p:cBhvr>
                                      <p:to>
                                        <p:strVal val="visible"/>
                                      </p:to>
                                    </p:set>
                                    <p:animEffect transition="in" filter="fade">
                                      <p:cBhvr>
                                        <p:cTn id="27" dur="500"/>
                                        <p:tgtEl>
                                          <p:spTgt spid="6">
                                            <p:graphicEl>
                                              <a:dgm id="{692C3CE8-C3BB-4500-B33A-A553F0141F9A}"/>
                                            </p:graphic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
                                            <p:graphicEl>
                                              <a:dgm id="{B5629E8B-226C-46A5-ADAD-9C826D8EE6D6}"/>
                                            </p:graphicEl>
                                          </p:spTgt>
                                        </p:tgtEl>
                                        <p:attrNameLst>
                                          <p:attrName>style.visibility</p:attrName>
                                        </p:attrNameLst>
                                      </p:cBhvr>
                                      <p:to>
                                        <p:strVal val="visible"/>
                                      </p:to>
                                    </p:set>
                                    <p:animEffect transition="in" filter="fade">
                                      <p:cBhvr>
                                        <p:cTn id="32" dur="500"/>
                                        <p:tgtEl>
                                          <p:spTgt spid="6">
                                            <p:graphicEl>
                                              <a:dgm id="{B5629E8B-226C-46A5-ADAD-9C826D8EE6D6}"/>
                                            </p:graphic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6">
                                            <p:graphicEl>
                                              <a:dgm id="{311AA8D4-C6BF-4F44-9167-3EBEE36DF9D8}"/>
                                            </p:graphicEl>
                                          </p:spTgt>
                                        </p:tgtEl>
                                        <p:attrNameLst>
                                          <p:attrName>style.visibility</p:attrName>
                                        </p:attrNameLst>
                                      </p:cBhvr>
                                      <p:to>
                                        <p:strVal val="visible"/>
                                      </p:to>
                                    </p:set>
                                    <p:animEffect transition="in" filter="fade">
                                      <p:cBhvr>
                                        <p:cTn id="37" dur="500"/>
                                        <p:tgtEl>
                                          <p:spTgt spid="6">
                                            <p:graphicEl>
                                              <a:dgm id="{311AA8D4-C6BF-4F44-9167-3EBEE36DF9D8}"/>
                                            </p:graphic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fade">
                                      <p:cBhvr>
                                        <p:cTn id="4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Graphic spid="6" grpId="0">
        <p:bldSub>
          <a:bldDgm bld="one"/>
        </p:bldSub>
      </p:bldGraphic>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rupo 30">
            <a:extLst>
              <a:ext uri="{FF2B5EF4-FFF2-40B4-BE49-F238E27FC236}">
                <a16:creationId xmlns:a16="http://schemas.microsoft.com/office/drawing/2014/main" id="{0AE468CF-C9F3-40C3-A89C-4C326053FAA7}"/>
              </a:ext>
            </a:extLst>
          </p:cNvPr>
          <p:cNvGrpSpPr/>
          <p:nvPr/>
        </p:nvGrpSpPr>
        <p:grpSpPr>
          <a:xfrm>
            <a:off x="0" y="4552303"/>
            <a:ext cx="9144000" cy="595617"/>
            <a:chOff x="0" y="3441532"/>
            <a:chExt cx="9144000" cy="1701968"/>
          </a:xfrm>
        </p:grpSpPr>
        <p:sp>
          <p:nvSpPr>
            <p:cNvPr id="28" name="Rectángulo 27">
              <a:extLst>
                <a:ext uri="{FF2B5EF4-FFF2-40B4-BE49-F238E27FC236}">
                  <a16:creationId xmlns:a16="http://schemas.microsoft.com/office/drawing/2014/main" id="{E8EB039E-7C53-48B9-A178-2D9F139BF605}"/>
                </a:ext>
              </a:extLst>
            </p:cNvPr>
            <p:cNvSpPr/>
            <p:nvPr/>
          </p:nvSpPr>
          <p:spPr>
            <a:xfrm>
              <a:off x="0" y="3443908"/>
              <a:ext cx="9144000" cy="1699591"/>
            </a:xfrm>
            <a:prstGeom prst="rect">
              <a:avLst/>
            </a:prstGeom>
            <a:solidFill>
              <a:srgbClr val="D8D800"/>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ES_tradnl" dirty="0"/>
            </a:p>
          </p:txBody>
        </p:sp>
        <p:pic>
          <p:nvPicPr>
            <p:cNvPr id="30" name="Gráfico 29">
              <a:extLst>
                <a:ext uri="{FF2B5EF4-FFF2-40B4-BE49-F238E27FC236}">
                  <a16:creationId xmlns:a16="http://schemas.microsoft.com/office/drawing/2014/main" id="{39140972-EDE5-42CB-83E4-EFD1098C8D38}"/>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50688" t="-754" r="13873" b="52337"/>
            <a:stretch/>
          </p:blipFill>
          <p:spPr>
            <a:xfrm rot="16200000">
              <a:off x="7481612" y="3481111"/>
              <a:ext cx="1701968" cy="1622809"/>
            </a:xfrm>
            <a:prstGeom prst="rect">
              <a:avLst/>
            </a:prstGeom>
          </p:spPr>
        </p:pic>
      </p:grpSp>
      <p:sp>
        <p:nvSpPr>
          <p:cNvPr id="4" name="Title 1">
            <a:extLst>
              <a:ext uri="{FF2B5EF4-FFF2-40B4-BE49-F238E27FC236}">
                <a16:creationId xmlns:a16="http://schemas.microsoft.com/office/drawing/2014/main" id="{F941E975-CE3A-41A0-B3B7-AC3579E4EDE3}"/>
              </a:ext>
            </a:extLst>
          </p:cNvPr>
          <p:cNvSpPr>
            <a:spLocks noGrp="1"/>
          </p:cNvSpPr>
          <p:nvPr>
            <p:ph type="title"/>
          </p:nvPr>
        </p:nvSpPr>
        <p:spPr>
          <a:xfrm>
            <a:off x="449262" y="569472"/>
            <a:ext cx="8245476" cy="810657"/>
          </a:xfrm>
        </p:spPr>
        <p:txBody>
          <a:bodyPr lIns="0" anchor="b"/>
          <a:lstStyle/>
          <a:p>
            <a:pPr algn="ctr"/>
            <a:r>
              <a:rPr lang="es-ES_tradnl" spc="-300" dirty="0">
                <a:solidFill>
                  <a:schemeClr val="bg1">
                    <a:lumMod val="50000"/>
                  </a:schemeClr>
                </a:solidFill>
                <a:latin typeface="Montserrat SemiBold" panose="00000700000000000000" pitchFamily="2" charset="0"/>
              </a:rPr>
              <a:t>¡ Muchas gracias !</a:t>
            </a:r>
          </a:p>
        </p:txBody>
      </p:sp>
      <p:pic>
        <p:nvPicPr>
          <p:cNvPr id="6" name="Picture 8" descr="A close up of a logo&#10;&#10;Description automatically generated">
            <a:extLst>
              <a:ext uri="{FF2B5EF4-FFF2-40B4-BE49-F238E27FC236}">
                <a16:creationId xmlns:a16="http://schemas.microsoft.com/office/drawing/2014/main" id="{37B99DDB-6C2C-4350-AD66-5C0B54D47C4C}"/>
              </a:ext>
            </a:extLst>
          </p:cNvPr>
          <p:cNvPicPr>
            <a:picLocks noChangeAspect="1"/>
          </p:cNvPicPr>
          <p:nvPr/>
        </p:nvPicPr>
        <p:blipFill>
          <a:blip r:embed="rId5"/>
          <a:stretch>
            <a:fillRect/>
          </a:stretch>
        </p:blipFill>
        <p:spPr>
          <a:xfrm>
            <a:off x="5273687" y="2259881"/>
            <a:ext cx="2160000" cy="1182624"/>
          </a:xfrm>
          <a:prstGeom prst="rect">
            <a:avLst/>
          </a:prstGeom>
        </p:spPr>
      </p:pic>
      <p:grpSp>
        <p:nvGrpSpPr>
          <p:cNvPr id="26" name="Grupo 25">
            <a:extLst>
              <a:ext uri="{FF2B5EF4-FFF2-40B4-BE49-F238E27FC236}">
                <a16:creationId xmlns:a16="http://schemas.microsoft.com/office/drawing/2014/main" id="{A52CE25C-FCB7-40CE-B804-8F6E44520965}"/>
              </a:ext>
            </a:extLst>
          </p:cNvPr>
          <p:cNvGrpSpPr/>
          <p:nvPr/>
        </p:nvGrpSpPr>
        <p:grpSpPr>
          <a:xfrm>
            <a:off x="703404" y="4712019"/>
            <a:ext cx="7737191" cy="307777"/>
            <a:chOff x="875185" y="4588305"/>
            <a:chExt cx="7737191" cy="307777"/>
          </a:xfrm>
        </p:grpSpPr>
        <p:grpSp>
          <p:nvGrpSpPr>
            <p:cNvPr id="21" name="Grupo 20">
              <a:extLst>
                <a:ext uri="{FF2B5EF4-FFF2-40B4-BE49-F238E27FC236}">
                  <a16:creationId xmlns:a16="http://schemas.microsoft.com/office/drawing/2014/main" id="{8522F6A9-360E-4A61-92FC-3770A145E6C8}"/>
                </a:ext>
              </a:extLst>
            </p:cNvPr>
            <p:cNvGrpSpPr/>
            <p:nvPr/>
          </p:nvGrpSpPr>
          <p:grpSpPr>
            <a:xfrm>
              <a:off x="875185" y="4588305"/>
              <a:ext cx="1408076" cy="307777"/>
              <a:chOff x="864555" y="4303993"/>
              <a:chExt cx="1408076" cy="307777"/>
            </a:xfrm>
          </p:grpSpPr>
          <p:pic>
            <p:nvPicPr>
              <p:cNvPr id="8" name="Picture 12" descr="A close up of a logo&#10;&#10;Description automatically generated">
                <a:extLst>
                  <a:ext uri="{FF2B5EF4-FFF2-40B4-BE49-F238E27FC236}">
                    <a16:creationId xmlns:a16="http://schemas.microsoft.com/office/drawing/2014/main" id="{0D9614B6-4E34-4875-96E2-FA5F3FA82B23}"/>
                  </a:ext>
                </a:extLst>
              </p:cNvPr>
              <p:cNvPicPr>
                <a:picLocks noChangeAspect="1"/>
              </p:cNvPicPr>
              <p:nvPr/>
            </p:nvPicPr>
            <p:blipFill>
              <a:blip r:embed="rId6">
                <a:duotone>
                  <a:schemeClr val="accent3">
                    <a:shade val="45000"/>
                    <a:satMod val="135000"/>
                  </a:schemeClr>
                  <a:prstClr val="white"/>
                </a:duotone>
              </a:blip>
              <a:stretch>
                <a:fillRect/>
              </a:stretch>
            </p:blipFill>
            <p:spPr>
              <a:xfrm>
                <a:off x="864555" y="4349881"/>
                <a:ext cx="216000" cy="216000"/>
              </a:xfrm>
              <a:prstGeom prst="rect">
                <a:avLst/>
              </a:prstGeom>
            </p:spPr>
          </p:pic>
          <p:sp>
            <p:nvSpPr>
              <p:cNvPr id="10" name="TextBox 13">
                <a:extLst>
                  <a:ext uri="{FF2B5EF4-FFF2-40B4-BE49-F238E27FC236}">
                    <a16:creationId xmlns:a16="http://schemas.microsoft.com/office/drawing/2014/main" id="{E45AD2FE-DC3D-4DEA-8C3B-6619BB1A6B48}"/>
                  </a:ext>
                </a:extLst>
              </p:cNvPr>
              <p:cNvSpPr txBox="1"/>
              <p:nvPr/>
            </p:nvSpPr>
            <p:spPr>
              <a:xfrm>
                <a:off x="1080556" y="4303993"/>
                <a:ext cx="1192075" cy="30777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s-ES" sz="1400" b="1" i="0" u="none" strike="noStrike" kern="1200" cap="none" spc="0" normalizeH="0" baseline="0" noProof="0" dirty="0">
                    <a:ln>
                      <a:noFill/>
                    </a:ln>
                    <a:solidFill>
                      <a:schemeClr val="accent6">
                        <a:lumMod val="50000"/>
                      </a:schemeClr>
                    </a:solidFill>
                    <a:effectLst/>
                    <a:uLnTx/>
                    <a:uFillTx/>
                    <a:latin typeface="Open Sans"/>
                    <a:ea typeface="+mn-ea"/>
                    <a:cs typeface="+mn-cs"/>
                  </a:rPr>
                  <a:t>@</a:t>
                </a:r>
                <a:r>
                  <a:rPr kumimoji="0" lang="es-ES" sz="1000" b="1" i="0" u="none" strike="noStrike" kern="1200" cap="none" spc="0" normalizeH="0" baseline="0" noProof="0" dirty="0" err="1">
                    <a:ln>
                      <a:noFill/>
                    </a:ln>
                    <a:solidFill>
                      <a:schemeClr val="accent6">
                        <a:lumMod val="50000"/>
                      </a:schemeClr>
                    </a:solidFill>
                    <a:effectLst/>
                    <a:uLnTx/>
                    <a:uFillTx/>
                    <a:latin typeface="Open Sans"/>
                    <a:ea typeface="+mn-ea"/>
                    <a:cs typeface="+mn-cs"/>
                  </a:rPr>
                  <a:t>lemoncoders</a:t>
                </a:r>
                <a:endParaRPr kumimoji="0" lang="es-ES" sz="1000" b="1" i="0" u="none" strike="noStrike" kern="1200" cap="none" spc="0" normalizeH="0" baseline="0" noProof="0" dirty="0">
                  <a:ln>
                    <a:noFill/>
                  </a:ln>
                  <a:solidFill>
                    <a:schemeClr val="accent6">
                      <a:lumMod val="50000"/>
                    </a:schemeClr>
                  </a:solidFill>
                  <a:effectLst/>
                  <a:uLnTx/>
                  <a:uFillTx/>
                  <a:latin typeface="Open Sans"/>
                  <a:ea typeface="+mn-ea"/>
                  <a:cs typeface="+mn-cs"/>
                </a:endParaRPr>
              </a:p>
            </p:txBody>
          </p:sp>
        </p:grpSp>
        <p:grpSp>
          <p:nvGrpSpPr>
            <p:cNvPr id="22" name="Grupo 21">
              <a:extLst>
                <a:ext uri="{FF2B5EF4-FFF2-40B4-BE49-F238E27FC236}">
                  <a16:creationId xmlns:a16="http://schemas.microsoft.com/office/drawing/2014/main" id="{3509CB7E-415F-4517-9A62-2955D991114D}"/>
                </a:ext>
              </a:extLst>
            </p:cNvPr>
            <p:cNvGrpSpPr/>
            <p:nvPr/>
          </p:nvGrpSpPr>
          <p:grpSpPr>
            <a:xfrm>
              <a:off x="7019584" y="4588305"/>
              <a:ext cx="1592792" cy="307777"/>
              <a:chOff x="864555" y="3945692"/>
              <a:chExt cx="1592792" cy="307777"/>
            </a:xfrm>
          </p:grpSpPr>
          <p:pic>
            <p:nvPicPr>
              <p:cNvPr id="9" name="Picture 14" descr="A close up of a logo&#10;&#10;Description automatically generated">
                <a:extLst>
                  <a:ext uri="{FF2B5EF4-FFF2-40B4-BE49-F238E27FC236}">
                    <a16:creationId xmlns:a16="http://schemas.microsoft.com/office/drawing/2014/main" id="{D6400212-8887-4432-860F-C7FE721A5326}"/>
                  </a:ext>
                </a:extLst>
              </p:cNvPr>
              <p:cNvPicPr>
                <a:picLocks noChangeAspect="1"/>
              </p:cNvPicPr>
              <p:nvPr/>
            </p:nvPicPr>
            <p:blipFill>
              <a:blip r:embed="rId6">
                <a:duotone>
                  <a:schemeClr val="accent3">
                    <a:shade val="45000"/>
                    <a:satMod val="135000"/>
                  </a:schemeClr>
                  <a:prstClr val="white"/>
                </a:duotone>
              </a:blip>
              <a:stretch>
                <a:fillRect/>
              </a:stretch>
            </p:blipFill>
            <p:spPr>
              <a:xfrm>
                <a:off x="864555" y="3991580"/>
                <a:ext cx="216000" cy="216000"/>
              </a:xfrm>
              <a:prstGeom prst="rect">
                <a:avLst/>
              </a:prstGeom>
            </p:spPr>
          </p:pic>
          <p:sp>
            <p:nvSpPr>
              <p:cNvPr id="11" name="TextBox 16">
                <a:extLst>
                  <a:ext uri="{FF2B5EF4-FFF2-40B4-BE49-F238E27FC236}">
                    <a16:creationId xmlns:a16="http://schemas.microsoft.com/office/drawing/2014/main" id="{E103FA33-3F63-4267-9045-AEC89B936392}"/>
                  </a:ext>
                </a:extLst>
              </p:cNvPr>
              <p:cNvSpPr txBox="1"/>
              <p:nvPr/>
            </p:nvSpPr>
            <p:spPr>
              <a:xfrm>
                <a:off x="1083002" y="3945692"/>
                <a:ext cx="1374345" cy="30777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s-ES" sz="1400" b="1" i="0" u="none" strike="noStrike" kern="1200" cap="none" spc="0" normalizeH="0" baseline="0" noProof="0" dirty="0">
                    <a:ln>
                      <a:noFill/>
                    </a:ln>
                    <a:solidFill>
                      <a:schemeClr val="accent6">
                        <a:lumMod val="50000"/>
                      </a:schemeClr>
                    </a:solidFill>
                    <a:effectLst/>
                    <a:uLnTx/>
                    <a:uFillTx/>
                    <a:latin typeface="Open Sans"/>
                    <a:ea typeface="+mn-ea"/>
                    <a:cs typeface="+mn-cs"/>
                  </a:rPr>
                  <a:t>@</a:t>
                </a:r>
                <a:r>
                  <a:rPr kumimoji="0" lang="es-ES" sz="1000" b="1" i="0" u="none" strike="noStrike" kern="1200" cap="none" spc="0" normalizeH="0" baseline="0" noProof="0" dirty="0" err="1">
                    <a:ln>
                      <a:noFill/>
                    </a:ln>
                    <a:solidFill>
                      <a:schemeClr val="accent6">
                        <a:lumMod val="50000"/>
                      </a:schemeClr>
                    </a:solidFill>
                    <a:effectLst/>
                    <a:uLnTx/>
                    <a:uFillTx/>
                    <a:latin typeface="Open Sans"/>
                    <a:ea typeface="+mn-ea"/>
                    <a:cs typeface="+mn-cs"/>
                  </a:rPr>
                  <a:t>basefactorteam</a:t>
                </a:r>
                <a:endParaRPr kumimoji="0" lang="es-ES" sz="1000" b="1" i="0" u="none" strike="noStrike" kern="1200" cap="none" spc="0" normalizeH="0" baseline="0" noProof="0" dirty="0">
                  <a:ln>
                    <a:noFill/>
                  </a:ln>
                  <a:solidFill>
                    <a:schemeClr val="accent6">
                      <a:lumMod val="50000"/>
                    </a:schemeClr>
                  </a:solidFill>
                  <a:effectLst/>
                  <a:uLnTx/>
                  <a:uFillTx/>
                  <a:latin typeface="Open Sans"/>
                  <a:ea typeface="+mn-ea"/>
                  <a:cs typeface="+mn-cs"/>
                </a:endParaRPr>
              </a:p>
            </p:txBody>
          </p:sp>
        </p:grpSp>
        <p:grpSp>
          <p:nvGrpSpPr>
            <p:cNvPr id="25" name="Grupo 24">
              <a:extLst>
                <a:ext uri="{FF2B5EF4-FFF2-40B4-BE49-F238E27FC236}">
                  <a16:creationId xmlns:a16="http://schemas.microsoft.com/office/drawing/2014/main" id="{C132C550-1A48-4CA8-B271-0AB7915595FF}"/>
                </a:ext>
              </a:extLst>
            </p:cNvPr>
            <p:cNvGrpSpPr/>
            <p:nvPr/>
          </p:nvGrpSpPr>
          <p:grpSpPr>
            <a:xfrm>
              <a:off x="3481579" y="4598193"/>
              <a:ext cx="2482402" cy="288000"/>
              <a:chOff x="3204295" y="4313881"/>
              <a:chExt cx="2482402" cy="288000"/>
            </a:xfrm>
          </p:grpSpPr>
          <p:sp>
            <p:nvSpPr>
              <p:cNvPr id="13" name="Rectangle 3">
                <a:extLst>
                  <a:ext uri="{FF2B5EF4-FFF2-40B4-BE49-F238E27FC236}">
                    <a16:creationId xmlns:a16="http://schemas.microsoft.com/office/drawing/2014/main" id="{ECD66180-35C2-4E14-9BD7-1271C2DEE7E9}"/>
                  </a:ext>
                </a:extLst>
              </p:cNvPr>
              <p:cNvSpPr/>
              <p:nvPr/>
            </p:nvSpPr>
            <p:spPr>
              <a:xfrm>
                <a:off x="3538305" y="4334771"/>
                <a:ext cx="2148392" cy="246221"/>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s-ES" sz="1000" b="1" i="0" u="none" strike="noStrike" kern="1200" cap="none" spc="0" normalizeH="0" baseline="0" noProof="0" dirty="0">
                    <a:ln>
                      <a:noFill/>
                    </a:ln>
                    <a:solidFill>
                      <a:schemeClr val="accent6">
                        <a:lumMod val="50000"/>
                      </a:schemeClr>
                    </a:solidFill>
                    <a:effectLst/>
                    <a:uLnTx/>
                    <a:uFillTx/>
                    <a:latin typeface="Open Sans"/>
                    <a:ea typeface="+mn-ea"/>
                    <a:cs typeface="+mn-cs"/>
                    <a:hlinkClick r:id="rId7">
                      <a:extLst>
                        <a:ext uri="{A12FA001-AC4F-418D-AE19-62706E023703}">
                          <ahyp:hlinkClr xmlns:ahyp="http://schemas.microsoft.com/office/drawing/2018/hyperlinkcolor" val="tx"/>
                        </a:ext>
                      </a:extLst>
                    </a:hlinkClick>
                  </a:rPr>
                  <a:t>https://github.com/lemoncode</a:t>
                </a:r>
                <a:endParaRPr kumimoji="0" lang="es-ES" sz="1000" b="1" i="0" u="none" strike="noStrike" kern="1200" cap="none" spc="0" normalizeH="0" baseline="0" noProof="0" dirty="0">
                  <a:ln>
                    <a:noFill/>
                  </a:ln>
                  <a:solidFill>
                    <a:schemeClr val="accent6">
                      <a:lumMod val="50000"/>
                    </a:schemeClr>
                  </a:solidFill>
                  <a:effectLst/>
                  <a:uLnTx/>
                  <a:uFillTx/>
                  <a:latin typeface="Open Sans"/>
                  <a:ea typeface="+mn-ea"/>
                  <a:cs typeface="+mn-cs"/>
                </a:endParaRPr>
              </a:p>
            </p:txBody>
          </p:sp>
          <p:pic>
            <p:nvPicPr>
              <p:cNvPr id="24" name="Imagen 23" descr="Imagen que contiene Forma&#10;&#10;Descripción generada automáticamente">
                <a:extLst>
                  <a:ext uri="{FF2B5EF4-FFF2-40B4-BE49-F238E27FC236}">
                    <a16:creationId xmlns:a16="http://schemas.microsoft.com/office/drawing/2014/main" id="{0710EF1C-49F2-4D72-A79F-A17E1E2043D9}"/>
                  </a:ext>
                </a:extLst>
              </p:cNvPr>
              <p:cNvPicPr>
                <a:picLocks noChangeAspect="1"/>
              </p:cNvPicPr>
              <p:nvPr/>
            </p:nvPicPr>
            <p:blipFill>
              <a:blip r:embed="rId8"/>
              <a:stretch>
                <a:fillRect/>
              </a:stretch>
            </p:blipFill>
            <p:spPr>
              <a:xfrm>
                <a:off x="3204295" y="4313881"/>
                <a:ext cx="288000" cy="288000"/>
              </a:xfrm>
              <a:prstGeom prst="rect">
                <a:avLst/>
              </a:prstGeom>
            </p:spPr>
          </p:pic>
        </p:grpSp>
      </p:grpSp>
      <p:pic>
        <p:nvPicPr>
          <p:cNvPr id="20" name="Imagen 19" descr="Logotipo&#10;&#10;Descripción generada automáticamente">
            <a:extLst>
              <a:ext uri="{FF2B5EF4-FFF2-40B4-BE49-F238E27FC236}">
                <a16:creationId xmlns:a16="http://schemas.microsoft.com/office/drawing/2014/main" id="{6C1F3F58-3CCE-4967-B715-75044F4583B8}"/>
              </a:ext>
            </a:extLst>
          </p:cNvPr>
          <p:cNvPicPr>
            <a:picLocks noChangeAspect="1"/>
          </p:cNvPicPr>
          <p:nvPr/>
        </p:nvPicPr>
        <p:blipFill>
          <a:blip r:embed="rId9"/>
          <a:stretch>
            <a:fillRect/>
          </a:stretch>
        </p:blipFill>
        <p:spPr>
          <a:xfrm>
            <a:off x="1664472" y="2440618"/>
            <a:ext cx="2205841" cy="851455"/>
          </a:xfrm>
          <a:prstGeom prst="rect">
            <a:avLst/>
          </a:prstGeom>
        </p:spPr>
      </p:pic>
    </p:spTree>
    <p:extLst>
      <p:ext uri="{BB962C8B-B14F-4D97-AF65-F5344CB8AC3E}">
        <p14:creationId xmlns:p14="http://schemas.microsoft.com/office/powerpoint/2010/main" val="9381346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647699" y="-1627"/>
            <a:ext cx="8245476" cy="810657"/>
          </a:xfrm>
        </p:spPr>
        <p:txBody>
          <a:bodyPr lIns="0" anchor="b"/>
          <a:lstStyle/>
          <a:p>
            <a:r>
              <a:rPr lang="es-ES_tradnl" sz="4000" spc="-300" dirty="0">
                <a:solidFill>
                  <a:schemeClr val="bg1">
                    <a:lumMod val="50000"/>
                  </a:schemeClr>
                </a:solidFill>
                <a:latin typeface="Montserrat SemiBold" panose="00000700000000000000" pitchFamily="2" charset="0"/>
              </a:rPr>
              <a:t>Agenda</a:t>
            </a:r>
          </a:p>
        </p:txBody>
      </p:sp>
      <p:sp>
        <p:nvSpPr>
          <p:cNvPr id="18" name="Rectángulo 17">
            <a:extLst>
              <a:ext uri="{FF2B5EF4-FFF2-40B4-BE49-F238E27FC236}">
                <a16:creationId xmlns:a16="http://schemas.microsoft.com/office/drawing/2014/main" id="{2500B578-A172-4123-A9F9-10474B82C587}"/>
              </a:ext>
            </a:extLst>
          </p:cNvPr>
          <p:cNvSpPr/>
          <p:nvPr/>
        </p:nvSpPr>
        <p:spPr>
          <a:xfrm>
            <a:off x="0" y="0"/>
            <a:ext cx="254000" cy="5143500"/>
          </a:xfrm>
          <a:prstGeom prst="rect">
            <a:avLst/>
          </a:prstGeom>
          <a:solidFill>
            <a:srgbClr val="D8D800"/>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ES_tradnl" dirty="0"/>
          </a:p>
        </p:txBody>
      </p:sp>
      <p:graphicFrame>
        <p:nvGraphicFramePr>
          <p:cNvPr id="3" name="Diagrama 2">
            <a:extLst>
              <a:ext uri="{FF2B5EF4-FFF2-40B4-BE49-F238E27FC236}">
                <a16:creationId xmlns:a16="http://schemas.microsoft.com/office/drawing/2014/main" id="{930F6C15-13CE-4804-ADD6-E1843D69C01A}"/>
              </a:ext>
            </a:extLst>
          </p:cNvPr>
          <p:cNvGraphicFramePr/>
          <p:nvPr>
            <p:extLst>
              <p:ext uri="{D42A27DB-BD31-4B8C-83A1-F6EECF244321}">
                <p14:modId xmlns:p14="http://schemas.microsoft.com/office/powerpoint/2010/main" val="1879140611"/>
              </p:ext>
            </p:extLst>
          </p:nvPr>
        </p:nvGraphicFramePr>
        <p:xfrm>
          <a:off x="9144000" y="1070034"/>
          <a:ext cx="4898400" cy="326475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Imagen 3" descr="Logotipo, Icono&#10;&#10;Descripción generada automáticamente">
            <a:extLst>
              <a:ext uri="{FF2B5EF4-FFF2-40B4-BE49-F238E27FC236}">
                <a16:creationId xmlns:a16="http://schemas.microsoft.com/office/drawing/2014/main" id="{00FDA833-2083-4E0D-9C95-E20DB22FB01F}"/>
              </a:ext>
            </a:extLst>
          </p:cNvPr>
          <p:cNvPicPr>
            <a:picLocks noChangeAspect="1"/>
          </p:cNvPicPr>
          <p:nvPr/>
        </p:nvPicPr>
        <p:blipFill>
          <a:blip r:embed="rId8">
            <a:alphaModFix amt="20000"/>
          </a:blip>
          <a:stretch>
            <a:fillRect/>
          </a:stretch>
        </p:blipFill>
        <p:spPr>
          <a:xfrm>
            <a:off x="2789157" y="1319532"/>
            <a:ext cx="4007654" cy="2913564"/>
          </a:xfrm>
          <a:prstGeom prst="rect">
            <a:avLst/>
          </a:prstGeom>
        </p:spPr>
      </p:pic>
    </p:spTree>
    <p:extLst>
      <p:ext uri="{BB962C8B-B14F-4D97-AF65-F5344CB8AC3E}">
        <p14:creationId xmlns:p14="http://schemas.microsoft.com/office/powerpoint/2010/main" val="3755952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1.38889E-6 -2.09877E-6 L -0.26545 -2.09877E-6 " pathEditMode="relative" rAng="0" ptsTypes="AA">
                                      <p:cBhvr>
                                        <p:cTn id="6" dur="1000" fill="hold"/>
                                        <p:tgtEl>
                                          <p:spTgt spid="4"/>
                                        </p:tgtEl>
                                        <p:attrNameLst>
                                          <p:attrName>ppt_x</p:attrName>
                                          <p:attrName>ppt_y</p:attrName>
                                        </p:attrNameLst>
                                      </p:cBhvr>
                                      <p:rCtr x="-13281" y="0"/>
                                    </p:animMotion>
                                  </p:childTnLst>
                                </p:cTn>
                              </p:par>
                            </p:childTnLst>
                          </p:cTn>
                        </p:par>
                      </p:childTnLst>
                    </p:cTn>
                  </p:par>
                  <p:par>
                    <p:cTn id="7" fill="hold">
                      <p:stCondLst>
                        <p:cond delay="indefinite"/>
                      </p:stCondLst>
                      <p:childTnLst>
                        <p:par>
                          <p:cTn id="8" fill="hold">
                            <p:stCondLst>
                              <p:cond delay="0"/>
                            </p:stCondLst>
                            <p:childTnLst>
                              <p:par>
                                <p:cTn id="9" presetID="35" presetClass="path" presetSubtype="0" accel="50000" decel="50000" fill="hold" grpId="0" nodeType="clickEffect">
                                  <p:stCondLst>
                                    <p:cond delay="0"/>
                                  </p:stCondLst>
                                  <p:childTnLst>
                                    <p:animMotion origin="layout" path="M 0.04045 1.35802E-6 L -0.55555 1.35802E-6 " pathEditMode="relative" rAng="0" ptsTypes="AA">
                                      <p:cBhvr>
                                        <p:cTn id="10" dur="1000" fill="hold"/>
                                        <p:tgtEl>
                                          <p:spTgt spid="3">
                                            <p:graphicEl>
                                              <a:dgm id="{53C88B00-9C21-478C-891B-C4B0720E7122}"/>
                                            </p:graphicEl>
                                          </p:spTgt>
                                        </p:tgtEl>
                                        <p:attrNameLst>
                                          <p:attrName>ppt_x</p:attrName>
                                          <p:attrName>ppt_y</p:attrName>
                                        </p:attrNameLst>
                                      </p:cBhvr>
                                      <p:rCtr x="-29809" y="0"/>
                                    </p:animMotion>
                                  </p:childTnLst>
                                </p:cTn>
                              </p:par>
                              <p:par>
                                <p:cTn id="11" presetID="35" presetClass="path" presetSubtype="0" accel="50000" decel="50000" fill="hold" grpId="0" nodeType="withEffect">
                                  <p:stCondLst>
                                    <p:cond delay="0"/>
                                  </p:stCondLst>
                                  <p:childTnLst>
                                    <p:animMotion origin="layout" path="M 0.04045 1.35802E-6 L -0.55555 1.35802E-6 " pathEditMode="relative" rAng="0" ptsTypes="AA">
                                      <p:cBhvr>
                                        <p:cTn id="12" dur="1000" fill="hold"/>
                                        <p:tgtEl>
                                          <p:spTgt spid="3">
                                            <p:graphicEl>
                                              <a:dgm id="{6230FFA4-A0CC-4603-9439-46D13515592F}"/>
                                            </p:graphicEl>
                                          </p:spTgt>
                                        </p:tgtEl>
                                        <p:attrNameLst>
                                          <p:attrName>ppt_x</p:attrName>
                                          <p:attrName>ppt_y</p:attrName>
                                        </p:attrNameLst>
                                      </p:cBhvr>
                                      <p:rCtr x="-29809" y="0"/>
                                    </p:animMotion>
                                  </p:childTnLst>
                                </p:cTn>
                              </p:par>
                              <p:par>
                                <p:cTn id="13" presetID="35" presetClass="path" presetSubtype="0" accel="50000" decel="50000" fill="hold" grpId="0" nodeType="withEffect">
                                  <p:stCondLst>
                                    <p:cond delay="0"/>
                                  </p:stCondLst>
                                  <p:childTnLst>
                                    <p:animMotion origin="layout" path="M 0.04045 1.35802E-6 L -0.55555 1.35802E-6 " pathEditMode="relative" rAng="0" ptsTypes="AA">
                                      <p:cBhvr>
                                        <p:cTn id="14" dur="1000" fill="hold"/>
                                        <p:tgtEl>
                                          <p:spTgt spid="3">
                                            <p:graphicEl>
                                              <a:dgm id="{BC978584-F189-45C3-A51D-1D84888E7908}"/>
                                            </p:graphicEl>
                                          </p:spTgt>
                                        </p:tgtEl>
                                        <p:attrNameLst>
                                          <p:attrName>ppt_x</p:attrName>
                                          <p:attrName>ppt_y</p:attrName>
                                        </p:attrNameLst>
                                      </p:cBhvr>
                                      <p:rCtr x="-29809" y="0"/>
                                    </p:animMotion>
                                  </p:childTnLst>
                                </p:cTn>
                              </p:par>
                            </p:childTnLst>
                          </p:cTn>
                        </p:par>
                      </p:childTnLst>
                    </p:cTn>
                  </p:par>
                  <p:par>
                    <p:cTn id="15" fill="hold">
                      <p:stCondLst>
                        <p:cond delay="indefinite"/>
                      </p:stCondLst>
                      <p:childTnLst>
                        <p:par>
                          <p:cTn id="16" fill="hold">
                            <p:stCondLst>
                              <p:cond delay="0"/>
                            </p:stCondLst>
                            <p:childTnLst>
                              <p:par>
                                <p:cTn id="17" presetID="35" presetClass="path" presetSubtype="0" accel="50000" decel="50000" fill="hold" grpId="0" nodeType="clickEffect">
                                  <p:stCondLst>
                                    <p:cond delay="0"/>
                                  </p:stCondLst>
                                  <p:childTnLst>
                                    <p:animMotion origin="layout" path="M 0.04045 1.35802E-6 L -0.55555 1.35802E-6 " pathEditMode="relative" rAng="0" ptsTypes="AA">
                                      <p:cBhvr>
                                        <p:cTn id="18" dur="1000" fill="hold"/>
                                        <p:tgtEl>
                                          <p:spTgt spid="3">
                                            <p:graphicEl>
                                              <a:dgm id="{19CB2109-EED2-4298-88B6-B9385A42A73C}"/>
                                            </p:graphicEl>
                                          </p:spTgt>
                                        </p:tgtEl>
                                        <p:attrNameLst>
                                          <p:attrName>ppt_x</p:attrName>
                                          <p:attrName>ppt_y</p:attrName>
                                        </p:attrNameLst>
                                      </p:cBhvr>
                                      <p:rCtr x="-29809" y="0"/>
                                    </p:animMotion>
                                  </p:childTnLst>
                                </p:cTn>
                              </p:par>
                              <p:par>
                                <p:cTn id="19" presetID="35" presetClass="path" presetSubtype="0" accel="50000" decel="50000" fill="hold" grpId="0" nodeType="withEffect">
                                  <p:stCondLst>
                                    <p:cond delay="0"/>
                                  </p:stCondLst>
                                  <p:childTnLst>
                                    <p:animMotion origin="layout" path="M 0.04045 1.35802E-6 L -0.55555 1.35802E-6 " pathEditMode="relative" rAng="0" ptsTypes="AA">
                                      <p:cBhvr>
                                        <p:cTn id="20" dur="1000" fill="hold"/>
                                        <p:tgtEl>
                                          <p:spTgt spid="3">
                                            <p:graphicEl>
                                              <a:dgm id="{85D1FDF3-4980-4479-9686-C77ECC9D6C73}"/>
                                            </p:graphicEl>
                                          </p:spTgt>
                                        </p:tgtEl>
                                        <p:attrNameLst>
                                          <p:attrName>ppt_x</p:attrName>
                                          <p:attrName>ppt_y</p:attrName>
                                        </p:attrNameLst>
                                      </p:cBhvr>
                                      <p:rCtr x="-29809" y="0"/>
                                    </p:animMotion>
                                  </p:childTnLst>
                                </p:cTn>
                              </p:par>
                            </p:childTnLst>
                          </p:cTn>
                        </p:par>
                      </p:childTnLst>
                    </p:cTn>
                  </p:par>
                  <p:par>
                    <p:cTn id="21" fill="hold">
                      <p:stCondLst>
                        <p:cond delay="indefinite"/>
                      </p:stCondLst>
                      <p:childTnLst>
                        <p:par>
                          <p:cTn id="22" fill="hold">
                            <p:stCondLst>
                              <p:cond delay="0"/>
                            </p:stCondLst>
                            <p:childTnLst>
                              <p:par>
                                <p:cTn id="23" presetID="35" presetClass="path" presetSubtype="0" accel="50000" decel="50000" fill="hold" grpId="0" nodeType="clickEffect">
                                  <p:stCondLst>
                                    <p:cond delay="0"/>
                                  </p:stCondLst>
                                  <p:childTnLst>
                                    <p:animMotion origin="layout" path="M 0.04045 1.35802E-6 L -0.55555 1.35802E-6 " pathEditMode="relative" rAng="0" ptsTypes="AA">
                                      <p:cBhvr>
                                        <p:cTn id="24" dur="1000" fill="hold"/>
                                        <p:tgtEl>
                                          <p:spTgt spid="3">
                                            <p:graphicEl>
                                              <a:dgm id="{8E41255E-E0D1-4E9D-A1AB-BDD94583E088}"/>
                                            </p:graphicEl>
                                          </p:spTgt>
                                        </p:tgtEl>
                                        <p:attrNameLst>
                                          <p:attrName>ppt_x</p:attrName>
                                          <p:attrName>ppt_y</p:attrName>
                                        </p:attrNameLst>
                                      </p:cBhvr>
                                      <p:rCtr x="-29809" y="0"/>
                                    </p:animMotion>
                                  </p:childTnLst>
                                </p:cTn>
                              </p:par>
                              <p:par>
                                <p:cTn id="25" presetID="35" presetClass="path" presetSubtype="0" accel="50000" decel="50000" fill="hold" grpId="0" nodeType="withEffect">
                                  <p:stCondLst>
                                    <p:cond delay="0"/>
                                  </p:stCondLst>
                                  <p:childTnLst>
                                    <p:animMotion origin="layout" path="M 0.04045 1.35802E-6 L -0.55555 1.35802E-6 " pathEditMode="relative" rAng="0" ptsTypes="AA">
                                      <p:cBhvr>
                                        <p:cTn id="26" dur="1000" fill="hold"/>
                                        <p:tgtEl>
                                          <p:spTgt spid="3">
                                            <p:graphicEl>
                                              <a:dgm id="{E5C65D2D-D1AD-45B2-A55C-481655ECD7BE}"/>
                                            </p:graphicEl>
                                          </p:spTgt>
                                        </p:tgtEl>
                                        <p:attrNameLst>
                                          <p:attrName>ppt_x</p:attrName>
                                          <p:attrName>ppt_y</p:attrName>
                                        </p:attrNameLst>
                                      </p:cBhvr>
                                      <p:rCtr x="-29809"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uiExpand="1">
        <p:bldSub>
          <a:bldDgm bld="one"/>
        </p:bldSub>
      </p:bldGraphic>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647699" y="-1627"/>
            <a:ext cx="8245476" cy="810657"/>
          </a:xfrm>
        </p:spPr>
        <p:txBody>
          <a:bodyPr lIns="0" anchor="b"/>
          <a:lstStyle/>
          <a:p>
            <a:r>
              <a:rPr lang="es-ES_tradnl" sz="4000" spc="-300" dirty="0">
                <a:solidFill>
                  <a:schemeClr val="bg1">
                    <a:lumMod val="50000"/>
                  </a:schemeClr>
                </a:solidFill>
                <a:latin typeface="Montserrat SemiBold" panose="00000700000000000000" pitchFamily="2" charset="0"/>
              </a:rPr>
              <a:t>Qué es Node.js</a:t>
            </a:r>
          </a:p>
        </p:txBody>
      </p:sp>
      <p:sp>
        <p:nvSpPr>
          <p:cNvPr id="18" name="Rectángulo 17">
            <a:extLst>
              <a:ext uri="{FF2B5EF4-FFF2-40B4-BE49-F238E27FC236}">
                <a16:creationId xmlns:a16="http://schemas.microsoft.com/office/drawing/2014/main" id="{2500B578-A172-4123-A9F9-10474B82C587}"/>
              </a:ext>
            </a:extLst>
          </p:cNvPr>
          <p:cNvSpPr/>
          <p:nvPr/>
        </p:nvSpPr>
        <p:spPr>
          <a:xfrm>
            <a:off x="0" y="0"/>
            <a:ext cx="254000" cy="5143500"/>
          </a:xfrm>
          <a:prstGeom prst="rect">
            <a:avLst/>
          </a:prstGeom>
          <a:solidFill>
            <a:srgbClr val="D8D800"/>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ES_tradnl" dirty="0"/>
          </a:p>
        </p:txBody>
      </p:sp>
      <p:sp>
        <p:nvSpPr>
          <p:cNvPr id="8" name="Forma libre: forma 7">
            <a:extLst>
              <a:ext uri="{FF2B5EF4-FFF2-40B4-BE49-F238E27FC236}">
                <a16:creationId xmlns:a16="http://schemas.microsoft.com/office/drawing/2014/main" id="{97A9CB7E-D95F-4310-A797-3CB0AB67C76B}"/>
              </a:ext>
            </a:extLst>
          </p:cNvPr>
          <p:cNvSpPr/>
          <p:nvPr/>
        </p:nvSpPr>
        <p:spPr>
          <a:xfrm>
            <a:off x="647699" y="965080"/>
            <a:ext cx="8100127" cy="418009"/>
          </a:xfrm>
          <a:custGeom>
            <a:avLst/>
            <a:gdLst>
              <a:gd name="connsiteX0" fmla="*/ 0 w 8100127"/>
              <a:gd name="connsiteY0" fmla="*/ 82293 h 493748"/>
              <a:gd name="connsiteX1" fmla="*/ 82293 w 8100127"/>
              <a:gd name="connsiteY1" fmla="*/ 0 h 493748"/>
              <a:gd name="connsiteX2" fmla="*/ 8017834 w 8100127"/>
              <a:gd name="connsiteY2" fmla="*/ 0 h 493748"/>
              <a:gd name="connsiteX3" fmla="*/ 8100127 w 8100127"/>
              <a:gd name="connsiteY3" fmla="*/ 82293 h 493748"/>
              <a:gd name="connsiteX4" fmla="*/ 8100127 w 8100127"/>
              <a:gd name="connsiteY4" fmla="*/ 411455 h 493748"/>
              <a:gd name="connsiteX5" fmla="*/ 8017834 w 8100127"/>
              <a:gd name="connsiteY5" fmla="*/ 493748 h 493748"/>
              <a:gd name="connsiteX6" fmla="*/ 82293 w 8100127"/>
              <a:gd name="connsiteY6" fmla="*/ 493748 h 493748"/>
              <a:gd name="connsiteX7" fmla="*/ 0 w 8100127"/>
              <a:gd name="connsiteY7" fmla="*/ 411455 h 493748"/>
              <a:gd name="connsiteX8" fmla="*/ 0 w 8100127"/>
              <a:gd name="connsiteY8" fmla="*/ 82293 h 493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00127" h="493748">
                <a:moveTo>
                  <a:pt x="0" y="82293"/>
                </a:moveTo>
                <a:cubicBezTo>
                  <a:pt x="0" y="36844"/>
                  <a:pt x="36844" y="0"/>
                  <a:pt x="82293" y="0"/>
                </a:cubicBezTo>
                <a:lnTo>
                  <a:pt x="8017834" y="0"/>
                </a:lnTo>
                <a:cubicBezTo>
                  <a:pt x="8063283" y="0"/>
                  <a:pt x="8100127" y="36844"/>
                  <a:pt x="8100127" y="82293"/>
                </a:cubicBezTo>
                <a:lnTo>
                  <a:pt x="8100127" y="411455"/>
                </a:lnTo>
                <a:cubicBezTo>
                  <a:pt x="8100127" y="456904"/>
                  <a:pt x="8063283" y="493748"/>
                  <a:pt x="8017834" y="493748"/>
                </a:cubicBezTo>
                <a:lnTo>
                  <a:pt x="82293" y="493748"/>
                </a:lnTo>
                <a:cubicBezTo>
                  <a:pt x="36844" y="493748"/>
                  <a:pt x="0" y="456904"/>
                  <a:pt x="0" y="411455"/>
                </a:cubicBezTo>
                <a:lnTo>
                  <a:pt x="0" y="82293"/>
                </a:lnTo>
                <a:close/>
              </a:path>
            </a:pathLst>
          </a:custGeom>
          <a:solidFill>
            <a:srgbClr val="659B91"/>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85063" tIns="85063" rIns="85063" bIns="85063" numCol="1" spcCol="1270" anchor="ctr" anchorCtr="0">
            <a:spAutoFit/>
          </a:bodyPr>
          <a:lstStyle/>
          <a:p>
            <a:r>
              <a:rPr lang="es-ES" sz="1600" dirty="0"/>
              <a:t>Es un entorno de programación de lado de servidor</a:t>
            </a:r>
            <a:endParaRPr lang="es-ES_tradnl" sz="1600" b="1" dirty="0"/>
          </a:p>
        </p:txBody>
      </p:sp>
      <p:sp>
        <p:nvSpPr>
          <p:cNvPr id="9" name="Forma libre: forma 8">
            <a:extLst>
              <a:ext uri="{FF2B5EF4-FFF2-40B4-BE49-F238E27FC236}">
                <a16:creationId xmlns:a16="http://schemas.microsoft.com/office/drawing/2014/main" id="{636E3715-039F-4A58-B283-86CBA1A89926}"/>
              </a:ext>
            </a:extLst>
          </p:cNvPr>
          <p:cNvSpPr/>
          <p:nvPr/>
        </p:nvSpPr>
        <p:spPr>
          <a:xfrm>
            <a:off x="647699" y="1586284"/>
            <a:ext cx="8100127" cy="418009"/>
          </a:xfrm>
          <a:custGeom>
            <a:avLst/>
            <a:gdLst>
              <a:gd name="connsiteX0" fmla="*/ 0 w 8100127"/>
              <a:gd name="connsiteY0" fmla="*/ 82293 h 493748"/>
              <a:gd name="connsiteX1" fmla="*/ 82293 w 8100127"/>
              <a:gd name="connsiteY1" fmla="*/ 0 h 493748"/>
              <a:gd name="connsiteX2" fmla="*/ 8017834 w 8100127"/>
              <a:gd name="connsiteY2" fmla="*/ 0 h 493748"/>
              <a:gd name="connsiteX3" fmla="*/ 8100127 w 8100127"/>
              <a:gd name="connsiteY3" fmla="*/ 82293 h 493748"/>
              <a:gd name="connsiteX4" fmla="*/ 8100127 w 8100127"/>
              <a:gd name="connsiteY4" fmla="*/ 411455 h 493748"/>
              <a:gd name="connsiteX5" fmla="*/ 8017834 w 8100127"/>
              <a:gd name="connsiteY5" fmla="*/ 493748 h 493748"/>
              <a:gd name="connsiteX6" fmla="*/ 82293 w 8100127"/>
              <a:gd name="connsiteY6" fmla="*/ 493748 h 493748"/>
              <a:gd name="connsiteX7" fmla="*/ 0 w 8100127"/>
              <a:gd name="connsiteY7" fmla="*/ 411455 h 493748"/>
              <a:gd name="connsiteX8" fmla="*/ 0 w 8100127"/>
              <a:gd name="connsiteY8" fmla="*/ 82293 h 493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00127" h="493748">
                <a:moveTo>
                  <a:pt x="0" y="82293"/>
                </a:moveTo>
                <a:cubicBezTo>
                  <a:pt x="0" y="36844"/>
                  <a:pt x="36844" y="0"/>
                  <a:pt x="82293" y="0"/>
                </a:cubicBezTo>
                <a:lnTo>
                  <a:pt x="8017834" y="0"/>
                </a:lnTo>
                <a:cubicBezTo>
                  <a:pt x="8063283" y="0"/>
                  <a:pt x="8100127" y="36844"/>
                  <a:pt x="8100127" y="82293"/>
                </a:cubicBezTo>
                <a:lnTo>
                  <a:pt x="8100127" y="411455"/>
                </a:lnTo>
                <a:cubicBezTo>
                  <a:pt x="8100127" y="456904"/>
                  <a:pt x="8063283" y="493748"/>
                  <a:pt x="8017834" y="493748"/>
                </a:cubicBezTo>
                <a:lnTo>
                  <a:pt x="82293" y="493748"/>
                </a:lnTo>
                <a:cubicBezTo>
                  <a:pt x="36844" y="493748"/>
                  <a:pt x="0" y="456904"/>
                  <a:pt x="0" y="411455"/>
                </a:cubicBezTo>
                <a:lnTo>
                  <a:pt x="0" y="82293"/>
                </a:lnTo>
                <a:close/>
              </a:path>
            </a:pathLst>
          </a:custGeom>
          <a:solidFill>
            <a:srgbClr val="659B91"/>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85063" tIns="85063" rIns="85063" bIns="85063" numCol="1" spcCol="1270" anchor="ctr" anchorCtr="0">
            <a:spAutoFit/>
          </a:bodyPr>
          <a:lstStyle/>
          <a:p>
            <a:r>
              <a:rPr lang="es-ES" sz="1600" dirty="0"/>
              <a:t>Trabaja en tiempo de ejecución</a:t>
            </a:r>
            <a:endParaRPr lang="es-ES_tradnl" sz="1600" b="1" dirty="0"/>
          </a:p>
        </p:txBody>
      </p:sp>
      <p:sp>
        <p:nvSpPr>
          <p:cNvPr id="10" name="Forma libre: forma 9">
            <a:extLst>
              <a:ext uri="{FF2B5EF4-FFF2-40B4-BE49-F238E27FC236}">
                <a16:creationId xmlns:a16="http://schemas.microsoft.com/office/drawing/2014/main" id="{232CD639-0B13-4DB1-B488-DEB2A741909F}"/>
              </a:ext>
            </a:extLst>
          </p:cNvPr>
          <p:cNvSpPr/>
          <p:nvPr/>
        </p:nvSpPr>
        <p:spPr>
          <a:xfrm>
            <a:off x="647699" y="2207488"/>
            <a:ext cx="8100127" cy="418009"/>
          </a:xfrm>
          <a:custGeom>
            <a:avLst/>
            <a:gdLst>
              <a:gd name="connsiteX0" fmla="*/ 0 w 8100127"/>
              <a:gd name="connsiteY0" fmla="*/ 82293 h 493748"/>
              <a:gd name="connsiteX1" fmla="*/ 82293 w 8100127"/>
              <a:gd name="connsiteY1" fmla="*/ 0 h 493748"/>
              <a:gd name="connsiteX2" fmla="*/ 8017834 w 8100127"/>
              <a:gd name="connsiteY2" fmla="*/ 0 h 493748"/>
              <a:gd name="connsiteX3" fmla="*/ 8100127 w 8100127"/>
              <a:gd name="connsiteY3" fmla="*/ 82293 h 493748"/>
              <a:gd name="connsiteX4" fmla="*/ 8100127 w 8100127"/>
              <a:gd name="connsiteY4" fmla="*/ 411455 h 493748"/>
              <a:gd name="connsiteX5" fmla="*/ 8017834 w 8100127"/>
              <a:gd name="connsiteY5" fmla="*/ 493748 h 493748"/>
              <a:gd name="connsiteX6" fmla="*/ 82293 w 8100127"/>
              <a:gd name="connsiteY6" fmla="*/ 493748 h 493748"/>
              <a:gd name="connsiteX7" fmla="*/ 0 w 8100127"/>
              <a:gd name="connsiteY7" fmla="*/ 411455 h 493748"/>
              <a:gd name="connsiteX8" fmla="*/ 0 w 8100127"/>
              <a:gd name="connsiteY8" fmla="*/ 82293 h 493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00127" h="493748">
                <a:moveTo>
                  <a:pt x="0" y="82293"/>
                </a:moveTo>
                <a:cubicBezTo>
                  <a:pt x="0" y="36844"/>
                  <a:pt x="36844" y="0"/>
                  <a:pt x="82293" y="0"/>
                </a:cubicBezTo>
                <a:lnTo>
                  <a:pt x="8017834" y="0"/>
                </a:lnTo>
                <a:cubicBezTo>
                  <a:pt x="8063283" y="0"/>
                  <a:pt x="8100127" y="36844"/>
                  <a:pt x="8100127" y="82293"/>
                </a:cubicBezTo>
                <a:lnTo>
                  <a:pt x="8100127" y="411455"/>
                </a:lnTo>
                <a:cubicBezTo>
                  <a:pt x="8100127" y="456904"/>
                  <a:pt x="8063283" y="493748"/>
                  <a:pt x="8017834" y="493748"/>
                </a:cubicBezTo>
                <a:lnTo>
                  <a:pt x="82293" y="493748"/>
                </a:lnTo>
                <a:cubicBezTo>
                  <a:pt x="36844" y="493748"/>
                  <a:pt x="0" y="456904"/>
                  <a:pt x="0" y="411455"/>
                </a:cubicBezTo>
                <a:lnTo>
                  <a:pt x="0" y="82293"/>
                </a:lnTo>
                <a:close/>
              </a:path>
            </a:pathLst>
          </a:custGeom>
          <a:solidFill>
            <a:srgbClr val="659B91"/>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85063" tIns="85063" rIns="85063" bIns="85063" numCol="1" spcCol="1270" anchor="ctr" anchorCtr="0">
            <a:spAutoFit/>
          </a:bodyPr>
          <a:lstStyle/>
          <a:p>
            <a:r>
              <a:rPr lang="es-ES" sz="1600" dirty="0"/>
              <a:t>Orientado a eventos asíncronos no bloqueantes</a:t>
            </a:r>
            <a:endParaRPr lang="es-ES_tradnl" sz="1600" dirty="0"/>
          </a:p>
        </p:txBody>
      </p:sp>
      <p:sp>
        <p:nvSpPr>
          <p:cNvPr id="11" name="Forma libre: forma 10">
            <a:extLst>
              <a:ext uri="{FF2B5EF4-FFF2-40B4-BE49-F238E27FC236}">
                <a16:creationId xmlns:a16="http://schemas.microsoft.com/office/drawing/2014/main" id="{398E4667-31AB-4F4B-A65E-4C562BCE6FC4}"/>
              </a:ext>
            </a:extLst>
          </p:cNvPr>
          <p:cNvSpPr/>
          <p:nvPr/>
        </p:nvSpPr>
        <p:spPr>
          <a:xfrm>
            <a:off x="647699" y="2828692"/>
            <a:ext cx="8100127" cy="418009"/>
          </a:xfrm>
          <a:custGeom>
            <a:avLst/>
            <a:gdLst>
              <a:gd name="connsiteX0" fmla="*/ 0 w 8100127"/>
              <a:gd name="connsiteY0" fmla="*/ 82293 h 493748"/>
              <a:gd name="connsiteX1" fmla="*/ 82293 w 8100127"/>
              <a:gd name="connsiteY1" fmla="*/ 0 h 493748"/>
              <a:gd name="connsiteX2" fmla="*/ 8017834 w 8100127"/>
              <a:gd name="connsiteY2" fmla="*/ 0 h 493748"/>
              <a:gd name="connsiteX3" fmla="*/ 8100127 w 8100127"/>
              <a:gd name="connsiteY3" fmla="*/ 82293 h 493748"/>
              <a:gd name="connsiteX4" fmla="*/ 8100127 w 8100127"/>
              <a:gd name="connsiteY4" fmla="*/ 411455 h 493748"/>
              <a:gd name="connsiteX5" fmla="*/ 8017834 w 8100127"/>
              <a:gd name="connsiteY5" fmla="*/ 493748 h 493748"/>
              <a:gd name="connsiteX6" fmla="*/ 82293 w 8100127"/>
              <a:gd name="connsiteY6" fmla="*/ 493748 h 493748"/>
              <a:gd name="connsiteX7" fmla="*/ 0 w 8100127"/>
              <a:gd name="connsiteY7" fmla="*/ 411455 h 493748"/>
              <a:gd name="connsiteX8" fmla="*/ 0 w 8100127"/>
              <a:gd name="connsiteY8" fmla="*/ 82293 h 493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00127" h="493748">
                <a:moveTo>
                  <a:pt x="0" y="82293"/>
                </a:moveTo>
                <a:cubicBezTo>
                  <a:pt x="0" y="36844"/>
                  <a:pt x="36844" y="0"/>
                  <a:pt x="82293" y="0"/>
                </a:cubicBezTo>
                <a:lnTo>
                  <a:pt x="8017834" y="0"/>
                </a:lnTo>
                <a:cubicBezTo>
                  <a:pt x="8063283" y="0"/>
                  <a:pt x="8100127" y="36844"/>
                  <a:pt x="8100127" y="82293"/>
                </a:cubicBezTo>
                <a:lnTo>
                  <a:pt x="8100127" y="411455"/>
                </a:lnTo>
                <a:cubicBezTo>
                  <a:pt x="8100127" y="456904"/>
                  <a:pt x="8063283" y="493748"/>
                  <a:pt x="8017834" y="493748"/>
                </a:cubicBezTo>
                <a:lnTo>
                  <a:pt x="82293" y="493748"/>
                </a:lnTo>
                <a:cubicBezTo>
                  <a:pt x="36844" y="493748"/>
                  <a:pt x="0" y="456904"/>
                  <a:pt x="0" y="411455"/>
                </a:cubicBezTo>
                <a:lnTo>
                  <a:pt x="0" y="82293"/>
                </a:lnTo>
                <a:close/>
              </a:path>
            </a:pathLst>
          </a:custGeom>
          <a:solidFill>
            <a:srgbClr val="659B91"/>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85063" tIns="85063" rIns="85063" bIns="85063" numCol="1" spcCol="1270" anchor="ctr" anchorCtr="0">
            <a:spAutoFit/>
          </a:bodyPr>
          <a:lstStyle/>
          <a:p>
            <a:r>
              <a:rPr lang="es-ES" sz="1600" dirty="0"/>
              <a:t>Utiliza el motor V8 de Chrome</a:t>
            </a:r>
            <a:endParaRPr lang="es-ES_tradnl" sz="1600" b="1" i="1" dirty="0"/>
          </a:p>
        </p:txBody>
      </p:sp>
      <p:sp>
        <p:nvSpPr>
          <p:cNvPr id="12" name="Forma libre: forma 11">
            <a:extLst>
              <a:ext uri="{FF2B5EF4-FFF2-40B4-BE49-F238E27FC236}">
                <a16:creationId xmlns:a16="http://schemas.microsoft.com/office/drawing/2014/main" id="{E98C34FB-11D8-448E-9FC2-8E9296EC850D}"/>
              </a:ext>
            </a:extLst>
          </p:cNvPr>
          <p:cNvSpPr/>
          <p:nvPr/>
        </p:nvSpPr>
        <p:spPr>
          <a:xfrm>
            <a:off x="647699" y="3444717"/>
            <a:ext cx="8100127" cy="418009"/>
          </a:xfrm>
          <a:custGeom>
            <a:avLst/>
            <a:gdLst>
              <a:gd name="connsiteX0" fmla="*/ 0 w 8100127"/>
              <a:gd name="connsiteY0" fmla="*/ 82293 h 493748"/>
              <a:gd name="connsiteX1" fmla="*/ 82293 w 8100127"/>
              <a:gd name="connsiteY1" fmla="*/ 0 h 493748"/>
              <a:gd name="connsiteX2" fmla="*/ 8017834 w 8100127"/>
              <a:gd name="connsiteY2" fmla="*/ 0 h 493748"/>
              <a:gd name="connsiteX3" fmla="*/ 8100127 w 8100127"/>
              <a:gd name="connsiteY3" fmla="*/ 82293 h 493748"/>
              <a:gd name="connsiteX4" fmla="*/ 8100127 w 8100127"/>
              <a:gd name="connsiteY4" fmla="*/ 411455 h 493748"/>
              <a:gd name="connsiteX5" fmla="*/ 8017834 w 8100127"/>
              <a:gd name="connsiteY5" fmla="*/ 493748 h 493748"/>
              <a:gd name="connsiteX6" fmla="*/ 82293 w 8100127"/>
              <a:gd name="connsiteY6" fmla="*/ 493748 h 493748"/>
              <a:gd name="connsiteX7" fmla="*/ 0 w 8100127"/>
              <a:gd name="connsiteY7" fmla="*/ 411455 h 493748"/>
              <a:gd name="connsiteX8" fmla="*/ 0 w 8100127"/>
              <a:gd name="connsiteY8" fmla="*/ 82293 h 493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00127" h="493748">
                <a:moveTo>
                  <a:pt x="0" y="82293"/>
                </a:moveTo>
                <a:cubicBezTo>
                  <a:pt x="0" y="36844"/>
                  <a:pt x="36844" y="0"/>
                  <a:pt x="82293" y="0"/>
                </a:cubicBezTo>
                <a:lnTo>
                  <a:pt x="8017834" y="0"/>
                </a:lnTo>
                <a:cubicBezTo>
                  <a:pt x="8063283" y="0"/>
                  <a:pt x="8100127" y="36844"/>
                  <a:pt x="8100127" y="82293"/>
                </a:cubicBezTo>
                <a:lnTo>
                  <a:pt x="8100127" y="411455"/>
                </a:lnTo>
                <a:cubicBezTo>
                  <a:pt x="8100127" y="456904"/>
                  <a:pt x="8063283" y="493748"/>
                  <a:pt x="8017834" y="493748"/>
                </a:cubicBezTo>
                <a:lnTo>
                  <a:pt x="82293" y="493748"/>
                </a:lnTo>
                <a:cubicBezTo>
                  <a:pt x="36844" y="493748"/>
                  <a:pt x="0" y="456904"/>
                  <a:pt x="0" y="411455"/>
                </a:cubicBezTo>
                <a:lnTo>
                  <a:pt x="0" y="82293"/>
                </a:lnTo>
                <a:close/>
              </a:path>
            </a:pathLst>
          </a:custGeom>
          <a:solidFill>
            <a:srgbClr val="659B91"/>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85063" tIns="85063" rIns="85063" bIns="85063" numCol="1" spcCol="1270" anchor="ctr" anchorCtr="0">
            <a:spAutoFit/>
          </a:bodyPr>
          <a:lstStyle/>
          <a:p>
            <a:r>
              <a:rPr lang="es-ES" sz="1600" dirty="0"/>
              <a:t>De código abierto y multiplataforma</a:t>
            </a:r>
            <a:endParaRPr lang="es-ES_tradnl" sz="1600" b="1" i="1" dirty="0"/>
          </a:p>
        </p:txBody>
      </p:sp>
      <p:pic>
        <p:nvPicPr>
          <p:cNvPr id="6" name="Imagen 5" descr="Icono&#10;&#10;Descripción generada automáticamente">
            <a:extLst>
              <a:ext uri="{FF2B5EF4-FFF2-40B4-BE49-F238E27FC236}">
                <a16:creationId xmlns:a16="http://schemas.microsoft.com/office/drawing/2014/main" id="{0EB1A99F-4822-4BEF-B72B-8300CE184534}"/>
              </a:ext>
            </a:extLst>
          </p:cNvPr>
          <p:cNvPicPr>
            <a:picLocks noChangeAspect="1"/>
          </p:cNvPicPr>
          <p:nvPr/>
        </p:nvPicPr>
        <p:blipFill>
          <a:blip r:embed="rId3"/>
          <a:stretch>
            <a:fillRect/>
          </a:stretch>
        </p:blipFill>
        <p:spPr>
          <a:xfrm>
            <a:off x="3391637" y="4081769"/>
            <a:ext cx="2757600" cy="741105"/>
          </a:xfrm>
          <a:prstGeom prst="rect">
            <a:avLst/>
          </a:prstGeom>
        </p:spPr>
      </p:pic>
    </p:spTree>
    <p:extLst>
      <p:ext uri="{BB962C8B-B14F-4D97-AF65-F5344CB8AC3E}">
        <p14:creationId xmlns:p14="http://schemas.microsoft.com/office/powerpoint/2010/main" val="37781066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CuadroTexto 54">
            <a:extLst>
              <a:ext uri="{FF2B5EF4-FFF2-40B4-BE49-F238E27FC236}">
                <a16:creationId xmlns:a16="http://schemas.microsoft.com/office/drawing/2014/main" id="{158A2D91-AD8D-4DE2-A30F-A766A5DA04E8}"/>
              </a:ext>
            </a:extLst>
          </p:cNvPr>
          <p:cNvSpPr txBox="1"/>
          <p:nvPr/>
        </p:nvSpPr>
        <p:spPr>
          <a:xfrm>
            <a:off x="3793269" y="1767520"/>
            <a:ext cx="827471" cy="246221"/>
          </a:xfrm>
          <a:prstGeom prst="rect">
            <a:avLst/>
          </a:prstGeom>
          <a:noFill/>
          <a:ln>
            <a:solidFill>
              <a:schemeClr val="tx2">
                <a:lumMod val="50000"/>
              </a:schemeClr>
            </a:solidFill>
          </a:ln>
        </p:spPr>
        <p:txBody>
          <a:bodyPr wrap="none" rtlCol="0">
            <a:spAutoFit/>
          </a:bodyPr>
          <a:lstStyle/>
          <a:p>
            <a:r>
              <a:rPr lang="es-ES" sz="1000" b="1" dirty="0">
                <a:solidFill>
                  <a:schemeClr val="bg1"/>
                </a:solidFill>
              </a:rPr>
              <a:t>Hilo único</a:t>
            </a:r>
          </a:p>
        </p:txBody>
      </p:sp>
      <p:sp>
        <p:nvSpPr>
          <p:cNvPr id="5" name="Title 1"/>
          <p:cNvSpPr>
            <a:spLocks noGrp="1"/>
          </p:cNvSpPr>
          <p:nvPr>
            <p:ph type="title"/>
          </p:nvPr>
        </p:nvSpPr>
        <p:spPr>
          <a:xfrm>
            <a:off x="647699" y="-1627"/>
            <a:ext cx="8245476" cy="810657"/>
          </a:xfrm>
        </p:spPr>
        <p:txBody>
          <a:bodyPr lIns="0" anchor="b"/>
          <a:lstStyle/>
          <a:p>
            <a:r>
              <a:rPr lang="es-ES_tradnl" sz="4000" spc="-300" dirty="0">
                <a:solidFill>
                  <a:schemeClr val="bg1">
                    <a:lumMod val="50000"/>
                  </a:schemeClr>
                </a:solidFill>
                <a:latin typeface="Montserrat SemiBold" panose="00000700000000000000" pitchFamily="2" charset="0"/>
              </a:rPr>
              <a:t>Cómo funciona</a:t>
            </a:r>
          </a:p>
        </p:txBody>
      </p:sp>
      <p:sp>
        <p:nvSpPr>
          <p:cNvPr id="18" name="Rectángulo 17">
            <a:extLst>
              <a:ext uri="{FF2B5EF4-FFF2-40B4-BE49-F238E27FC236}">
                <a16:creationId xmlns:a16="http://schemas.microsoft.com/office/drawing/2014/main" id="{2500B578-A172-4123-A9F9-10474B82C587}"/>
              </a:ext>
            </a:extLst>
          </p:cNvPr>
          <p:cNvSpPr/>
          <p:nvPr/>
        </p:nvSpPr>
        <p:spPr>
          <a:xfrm>
            <a:off x="0" y="0"/>
            <a:ext cx="254000" cy="5143500"/>
          </a:xfrm>
          <a:prstGeom prst="rect">
            <a:avLst/>
          </a:prstGeom>
          <a:solidFill>
            <a:srgbClr val="D8D800"/>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ES_tradnl" dirty="0"/>
          </a:p>
        </p:txBody>
      </p:sp>
      <p:pic>
        <p:nvPicPr>
          <p:cNvPr id="6" name="Imagen 5" descr="Icono&#10;&#10;Descripción generada automáticamente">
            <a:extLst>
              <a:ext uri="{FF2B5EF4-FFF2-40B4-BE49-F238E27FC236}">
                <a16:creationId xmlns:a16="http://schemas.microsoft.com/office/drawing/2014/main" id="{0EB1A99F-4822-4BEF-B72B-8300CE184534}"/>
              </a:ext>
            </a:extLst>
          </p:cNvPr>
          <p:cNvPicPr>
            <a:picLocks noChangeAspect="1"/>
          </p:cNvPicPr>
          <p:nvPr/>
        </p:nvPicPr>
        <p:blipFill>
          <a:blip r:embed="rId3"/>
          <a:stretch>
            <a:fillRect/>
          </a:stretch>
        </p:blipFill>
        <p:spPr>
          <a:xfrm>
            <a:off x="3761302" y="4500176"/>
            <a:ext cx="1993963" cy="535878"/>
          </a:xfrm>
          <a:prstGeom prst="rect">
            <a:avLst/>
          </a:prstGeom>
        </p:spPr>
      </p:pic>
      <p:sp>
        <p:nvSpPr>
          <p:cNvPr id="2" name="CuadroTexto 1">
            <a:extLst>
              <a:ext uri="{FF2B5EF4-FFF2-40B4-BE49-F238E27FC236}">
                <a16:creationId xmlns:a16="http://schemas.microsoft.com/office/drawing/2014/main" id="{8270CA89-4D4B-4DDC-9F98-4766A21A0409}"/>
              </a:ext>
            </a:extLst>
          </p:cNvPr>
          <p:cNvSpPr txBox="1"/>
          <p:nvPr/>
        </p:nvSpPr>
        <p:spPr>
          <a:xfrm>
            <a:off x="594852" y="773026"/>
            <a:ext cx="8179497" cy="1015663"/>
          </a:xfrm>
          <a:prstGeom prst="rect">
            <a:avLst/>
          </a:prstGeom>
          <a:noFill/>
        </p:spPr>
        <p:txBody>
          <a:bodyPr wrap="square" rtlCol="0">
            <a:spAutoFit/>
          </a:bodyPr>
          <a:lstStyle/>
          <a:p>
            <a:r>
              <a:rPr lang="es-ES" sz="1200" b="0" i="0" dirty="0">
                <a:solidFill>
                  <a:srgbClr val="333333"/>
                </a:solidFill>
                <a:effectLst/>
                <a:latin typeface="Calibri" panose="020F0502020204030204" pitchFamily="34" charset="0"/>
                <a:cs typeface="Calibri" panose="020F0502020204030204" pitchFamily="34" charset="0"/>
              </a:rPr>
              <a:t>A diferencia de las técnicas tradicionales de servicio web donde cada conexión genera un nuevo subproceso ocupando la memoria RAM del sistema, </a:t>
            </a:r>
            <a:r>
              <a:rPr lang="es-ES" sz="1200" b="0" i="0" dirty="0" err="1">
                <a:solidFill>
                  <a:srgbClr val="333333"/>
                </a:solidFill>
                <a:effectLst/>
                <a:latin typeface="Calibri" panose="020F0502020204030204" pitchFamily="34" charset="0"/>
                <a:cs typeface="Calibri" panose="020F0502020204030204" pitchFamily="34" charset="0"/>
              </a:rPr>
              <a:t>Nodejs</a:t>
            </a:r>
            <a:r>
              <a:rPr lang="es-ES" sz="1200" b="0" i="0" dirty="0">
                <a:solidFill>
                  <a:srgbClr val="333333"/>
                </a:solidFill>
                <a:effectLst/>
                <a:latin typeface="Calibri" panose="020F0502020204030204" pitchFamily="34" charset="0"/>
                <a:cs typeface="Calibri" panose="020F0502020204030204" pitchFamily="34" charset="0"/>
              </a:rPr>
              <a:t> opera en un único subproceso que se encarga de procesar todas las peticiones. Mientras esta petición se procesa podemos seguir realizando otras peticiones. Cuando la respuesta está lista se coloca en lo que se llama </a:t>
            </a:r>
            <a:r>
              <a:rPr lang="es-ES" sz="1200" b="1" i="0" dirty="0">
                <a:solidFill>
                  <a:srgbClr val="000000"/>
                </a:solidFill>
                <a:effectLst/>
                <a:latin typeface="Calibri" panose="020F0502020204030204" pitchFamily="34" charset="0"/>
                <a:cs typeface="Calibri" panose="020F0502020204030204" pitchFamily="34" charset="0"/>
              </a:rPr>
              <a:t>cola de eventos (</a:t>
            </a:r>
            <a:r>
              <a:rPr lang="es-ES" sz="1200" b="1" i="0" dirty="0" err="1">
                <a:solidFill>
                  <a:srgbClr val="000000"/>
                </a:solidFill>
                <a:effectLst/>
                <a:latin typeface="Calibri" panose="020F0502020204030204" pitchFamily="34" charset="0"/>
                <a:cs typeface="Calibri" panose="020F0502020204030204" pitchFamily="34" charset="0"/>
              </a:rPr>
              <a:t>Event</a:t>
            </a:r>
            <a:r>
              <a:rPr lang="es-ES" sz="1200" b="1" i="0" dirty="0">
                <a:solidFill>
                  <a:srgbClr val="000000"/>
                </a:solidFill>
                <a:effectLst/>
                <a:latin typeface="Calibri" panose="020F0502020204030204" pitchFamily="34" charset="0"/>
                <a:cs typeface="Calibri" panose="020F0502020204030204" pitchFamily="34" charset="0"/>
              </a:rPr>
              <a:t> </a:t>
            </a:r>
            <a:r>
              <a:rPr lang="es-ES" sz="1200" b="1" i="0" dirty="0" err="1">
                <a:solidFill>
                  <a:srgbClr val="000000"/>
                </a:solidFill>
                <a:effectLst/>
                <a:latin typeface="Calibri" panose="020F0502020204030204" pitchFamily="34" charset="0"/>
                <a:cs typeface="Calibri" panose="020F0502020204030204" pitchFamily="34" charset="0"/>
              </a:rPr>
              <a:t>Queue</a:t>
            </a:r>
            <a:r>
              <a:rPr lang="es-ES" sz="1200" b="1" i="0" dirty="0">
                <a:solidFill>
                  <a:srgbClr val="000000"/>
                </a:solidFill>
                <a:effectLst/>
                <a:latin typeface="Calibri" panose="020F0502020204030204" pitchFamily="34" charset="0"/>
                <a:cs typeface="Calibri" panose="020F0502020204030204" pitchFamily="34" charset="0"/>
              </a:rPr>
              <a:t>)</a:t>
            </a:r>
            <a:r>
              <a:rPr lang="es-ES" sz="1200" b="0" i="0" dirty="0">
                <a:solidFill>
                  <a:srgbClr val="333333"/>
                </a:solidFill>
                <a:effectLst/>
                <a:latin typeface="Calibri" panose="020F0502020204030204" pitchFamily="34" charset="0"/>
                <a:cs typeface="Calibri" panose="020F0502020204030204" pitchFamily="34" charset="0"/>
              </a:rPr>
              <a:t> que es monitorizada por el </a:t>
            </a:r>
            <a:r>
              <a:rPr lang="es-ES" sz="1200" b="1" i="0" dirty="0" err="1">
                <a:solidFill>
                  <a:srgbClr val="000000"/>
                </a:solidFill>
                <a:effectLst/>
                <a:latin typeface="Calibri" panose="020F0502020204030204" pitchFamily="34" charset="0"/>
                <a:cs typeface="Calibri" panose="020F0502020204030204" pitchFamily="34" charset="0"/>
              </a:rPr>
              <a:t>Event</a:t>
            </a:r>
            <a:r>
              <a:rPr lang="es-ES" sz="1200" b="1" i="0" dirty="0">
                <a:solidFill>
                  <a:srgbClr val="000000"/>
                </a:solidFill>
                <a:effectLst/>
                <a:latin typeface="Calibri" panose="020F0502020204030204" pitchFamily="34" charset="0"/>
                <a:cs typeface="Calibri" panose="020F0502020204030204" pitchFamily="34" charset="0"/>
              </a:rPr>
              <a:t> </a:t>
            </a:r>
            <a:r>
              <a:rPr lang="es-ES" sz="1200" b="1" i="0" dirty="0" err="1">
                <a:solidFill>
                  <a:srgbClr val="000000"/>
                </a:solidFill>
                <a:effectLst/>
                <a:latin typeface="Calibri" panose="020F0502020204030204" pitchFamily="34" charset="0"/>
                <a:cs typeface="Calibri" panose="020F0502020204030204" pitchFamily="34" charset="0"/>
              </a:rPr>
              <a:t>Loop</a:t>
            </a:r>
            <a:r>
              <a:rPr lang="es-ES" sz="1200" b="0" i="0" dirty="0">
                <a:solidFill>
                  <a:srgbClr val="333333"/>
                </a:solidFill>
                <a:effectLst/>
                <a:latin typeface="Calibri" panose="020F0502020204030204" pitchFamily="34" charset="0"/>
                <a:cs typeface="Calibri" panose="020F0502020204030204" pitchFamily="34" charset="0"/>
              </a:rPr>
              <a:t> de tal manera que cuando una petición está lista </a:t>
            </a:r>
            <a:r>
              <a:rPr lang="es-ES" sz="1200" b="0" i="0" dirty="0" err="1">
                <a:solidFill>
                  <a:srgbClr val="333333"/>
                </a:solidFill>
                <a:effectLst/>
                <a:latin typeface="Calibri" panose="020F0502020204030204" pitchFamily="34" charset="0"/>
                <a:cs typeface="Calibri" panose="020F0502020204030204" pitchFamily="34" charset="0"/>
              </a:rPr>
              <a:t>Node</a:t>
            </a:r>
            <a:r>
              <a:rPr lang="es-ES" sz="1200" b="0" i="0" dirty="0">
                <a:solidFill>
                  <a:srgbClr val="333333"/>
                </a:solidFill>
                <a:effectLst/>
                <a:latin typeface="Calibri" panose="020F0502020204030204" pitchFamily="34" charset="0"/>
                <a:cs typeface="Calibri" panose="020F0502020204030204" pitchFamily="34" charset="0"/>
              </a:rPr>
              <a:t> la toma, la procesa y la devuelve</a:t>
            </a:r>
            <a:endParaRPr lang="es-ES" sz="1200" dirty="0">
              <a:latin typeface="Calibri" panose="020F0502020204030204" pitchFamily="34" charset="0"/>
              <a:cs typeface="Calibri" panose="020F0502020204030204" pitchFamily="34" charset="0"/>
            </a:endParaRPr>
          </a:p>
        </p:txBody>
      </p:sp>
      <p:sp>
        <p:nvSpPr>
          <p:cNvPr id="3" name="Elipse 2">
            <a:extLst>
              <a:ext uri="{FF2B5EF4-FFF2-40B4-BE49-F238E27FC236}">
                <a16:creationId xmlns:a16="http://schemas.microsoft.com/office/drawing/2014/main" id="{7B3F8370-B0B3-4C01-A065-668F8FE1FB5B}"/>
              </a:ext>
            </a:extLst>
          </p:cNvPr>
          <p:cNvSpPr/>
          <p:nvPr/>
        </p:nvSpPr>
        <p:spPr>
          <a:xfrm>
            <a:off x="4020502" y="1967832"/>
            <a:ext cx="396000" cy="396000"/>
          </a:xfrm>
          <a:prstGeom prst="ellipse">
            <a:avLst/>
          </a:prstGeom>
          <a:solidFill>
            <a:srgbClr val="D8D8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pic>
        <p:nvPicPr>
          <p:cNvPr id="7" name="Gráfico 6" descr="Producción con relleno sólido">
            <a:extLst>
              <a:ext uri="{FF2B5EF4-FFF2-40B4-BE49-F238E27FC236}">
                <a16:creationId xmlns:a16="http://schemas.microsoft.com/office/drawing/2014/main" id="{C7C561A3-F7FF-4798-AEA9-FA0289E328A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238400" y="2750170"/>
            <a:ext cx="914400" cy="914400"/>
          </a:xfrm>
          <a:prstGeom prst="rect">
            <a:avLst/>
          </a:prstGeom>
        </p:spPr>
      </p:pic>
      <p:pic>
        <p:nvPicPr>
          <p:cNvPr id="42" name="Gráfico 41" descr="Camión con relleno sólido">
            <a:extLst>
              <a:ext uri="{FF2B5EF4-FFF2-40B4-BE49-F238E27FC236}">
                <a16:creationId xmlns:a16="http://schemas.microsoft.com/office/drawing/2014/main" id="{D1C6D3F1-8902-42C3-84E1-EFF2B8B4CF7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98657" y="3463860"/>
            <a:ext cx="572400" cy="572400"/>
          </a:xfrm>
          <a:prstGeom prst="rect">
            <a:avLst/>
          </a:prstGeom>
        </p:spPr>
      </p:pic>
      <p:pic>
        <p:nvPicPr>
          <p:cNvPr id="44" name="Gráfico 43" descr="Almacén con relleno sólido">
            <a:extLst>
              <a:ext uri="{FF2B5EF4-FFF2-40B4-BE49-F238E27FC236}">
                <a16:creationId xmlns:a16="http://schemas.microsoft.com/office/drawing/2014/main" id="{639297E0-D8AD-49DB-B3E8-C0372B96B6D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377067" y="3202750"/>
            <a:ext cx="709911" cy="709911"/>
          </a:xfrm>
          <a:prstGeom prst="rect">
            <a:avLst/>
          </a:prstGeom>
        </p:spPr>
      </p:pic>
      <p:pic>
        <p:nvPicPr>
          <p:cNvPr id="46" name="Gráfico 45" descr="Policía mujer con relleno sólido">
            <a:extLst>
              <a:ext uri="{FF2B5EF4-FFF2-40B4-BE49-F238E27FC236}">
                <a16:creationId xmlns:a16="http://schemas.microsoft.com/office/drawing/2014/main" id="{8C4A9465-21B6-454B-BFFD-FC9D0AECE9B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778482" y="3202750"/>
            <a:ext cx="709911" cy="709911"/>
          </a:xfrm>
          <a:prstGeom prst="rect">
            <a:avLst/>
          </a:prstGeom>
        </p:spPr>
      </p:pic>
      <p:pic>
        <p:nvPicPr>
          <p:cNvPr id="48" name="Gráfico 47" descr="Sirena con relleno sólido">
            <a:extLst>
              <a:ext uri="{FF2B5EF4-FFF2-40B4-BE49-F238E27FC236}">
                <a16:creationId xmlns:a16="http://schemas.microsoft.com/office/drawing/2014/main" id="{C35EFE5B-B6F9-48CC-BC89-EB9A91FC3C28}"/>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830286" y="2391537"/>
            <a:ext cx="525991" cy="525991"/>
          </a:xfrm>
          <a:prstGeom prst="rect">
            <a:avLst/>
          </a:prstGeom>
        </p:spPr>
      </p:pic>
      <p:sp>
        <p:nvSpPr>
          <p:cNvPr id="49" name="CuadroTexto 48">
            <a:extLst>
              <a:ext uri="{FF2B5EF4-FFF2-40B4-BE49-F238E27FC236}">
                <a16:creationId xmlns:a16="http://schemas.microsoft.com/office/drawing/2014/main" id="{03231091-D706-4660-BED6-B5B35D55A3AF}"/>
              </a:ext>
            </a:extLst>
          </p:cNvPr>
          <p:cNvSpPr txBox="1"/>
          <p:nvPr/>
        </p:nvSpPr>
        <p:spPr>
          <a:xfrm>
            <a:off x="6214757" y="2948834"/>
            <a:ext cx="1042273" cy="253916"/>
          </a:xfrm>
          <a:prstGeom prst="rect">
            <a:avLst/>
          </a:prstGeom>
          <a:noFill/>
          <a:ln>
            <a:solidFill>
              <a:schemeClr val="tx2">
                <a:lumMod val="50000"/>
              </a:schemeClr>
            </a:solidFill>
          </a:ln>
        </p:spPr>
        <p:txBody>
          <a:bodyPr wrap="none" rtlCol="0">
            <a:spAutoFit/>
          </a:bodyPr>
          <a:lstStyle/>
          <a:p>
            <a:r>
              <a:rPr lang="es-ES" sz="1000" b="1" dirty="0" err="1">
                <a:solidFill>
                  <a:schemeClr val="bg1"/>
                </a:solidFill>
              </a:rPr>
              <a:t>Event</a:t>
            </a:r>
            <a:r>
              <a:rPr lang="es-ES" sz="1000" b="1" dirty="0">
                <a:solidFill>
                  <a:schemeClr val="bg1"/>
                </a:solidFill>
              </a:rPr>
              <a:t> </a:t>
            </a:r>
            <a:r>
              <a:rPr lang="es-ES" sz="1000" b="1" dirty="0" err="1">
                <a:solidFill>
                  <a:schemeClr val="bg1"/>
                </a:solidFill>
              </a:rPr>
              <a:t>Queue</a:t>
            </a:r>
            <a:endParaRPr lang="es-ES" sz="1000" b="1" dirty="0">
              <a:solidFill>
                <a:schemeClr val="bg1"/>
              </a:solidFill>
            </a:endParaRPr>
          </a:p>
        </p:txBody>
      </p:sp>
      <p:sp>
        <p:nvSpPr>
          <p:cNvPr id="50" name="CuadroTexto 49">
            <a:extLst>
              <a:ext uri="{FF2B5EF4-FFF2-40B4-BE49-F238E27FC236}">
                <a16:creationId xmlns:a16="http://schemas.microsoft.com/office/drawing/2014/main" id="{63056C8E-1D4F-41CE-9469-3933BE4231CE}"/>
              </a:ext>
            </a:extLst>
          </p:cNvPr>
          <p:cNvSpPr txBox="1"/>
          <p:nvPr/>
        </p:nvSpPr>
        <p:spPr>
          <a:xfrm>
            <a:off x="7611617" y="2948834"/>
            <a:ext cx="925253" cy="253916"/>
          </a:xfrm>
          <a:prstGeom prst="rect">
            <a:avLst/>
          </a:prstGeom>
          <a:noFill/>
          <a:ln>
            <a:solidFill>
              <a:schemeClr val="tx2">
                <a:lumMod val="50000"/>
              </a:schemeClr>
            </a:solidFill>
          </a:ln>
        </p:spPr>
        <p:txBody>
          <a:bodyPr wrap="none" rtlCol="0">
            <a:spAutoFit/>
          </a:bodyPr>
          <a:lstStyle/>
          <a:p>
            <a:r>
              <a:rPr lang="es-ES" sz="1000" b="1" dirty="0" err="1">
                <a:solidFill>
                  <a:schemeClr val="bg1"/>
                </a:solidFill>
              </a:rPr>
              <a:t>Event</a:t>
            </a:r>
            <a:r>
              <a:rPr lang="es-ES" sz="1000" b="1" dirty="0">
                <a:solidFill>
                  <a:schemeClr val="bg1"/>
                </a:solidFill>
              </a:rPr>
              <a:t> </a:t>
            </a:r>
            <a:r>
              <a:rPr lang="es-ES" sz="1000" b="1" dirty="0" err="1">
                <a:solidFill>
                  <a:schemeClr val="bg1"/>
                </a:solidFill>
              </a:rPr>
              <a:t>Loop</a:t>
            </a:r>
            <a:endParaRPr lang="es-ES" sz="1000" b="1" dirty="0">
              <a:solidFill>
                <a:schemeClr val="bg1"/>
              </a:solidFill>
            </a:endParaRPr>
          </a:p>
        </p:txBody>
      </p:sp>
      <p:pic>
        <p:nvPicPr>
          <p:cNvPr id="51" name="Gráfico 50" descr="Producción con relleno sólido">
            <a:extLst>
              <a:ext uri="{FF2B5EF4-FFF2-40B4-BE49-F238E27FC236}">
                <a16:creationId xmlns:a16="http://schemas.microsoft.com/office/drawing/2014/main" id="{15767A61-CCE1-4D69-A53E-F12A5FA8176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649500" y="2835660"/>
            <a:ext cx="914400" cy="914400"/>
          </a:xfrm>
          <a:prstGeom prst="rect">
            <a:avLst/>
          </a:prstGeom>
        </p:spPr>
      </p:pic>
      <p:pic>
        <p:nvPicPr>
          <p:cNvPr id="52" name="Gráfico 51" descr="Camión con relleno sólido">
            <a:extLst>
              <a:ext uri="{FF2B5EF4-FFF2-40B4-BE49-F238E27FC236}">
                <a16:creationId xmlns:a16="http://schemas.microsoft.com/office/drawing/2014/main" id="{A1FC0932-0D26-4D43-BDAC-6D3FEE92E2C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99831" y="3463860"/>
            <a:ext cx="572400" cy="572400"/>
          </a:xfrm>
          <a:prstGeom prst="rect">
            <a:avLst/>
          </a:prstGeom>
        </p:spPr>
      </p:pic>
      <p:cxnSp>
        <p:nvCxnSpPr>
          <p:cNvPr id="57" name="Conector recto de flecha 56">
            <a:extLst>
              <a:ext uri="{FF2B5EF4-FFF2-40B4-BE49-F238E27FC236}">
                <a16:creationId xmlns:a16="http://schemas.microsoft.com/office/drawing/2014/main" id="{DB859949-3A7A-4FB2-BDA1-43B6B09B8B84}"/>
              </a:ext>
            </a:extLst>
          </p:cNvPr>
          <p:cNvCxnSpPr>
            <a:cxnSpLocks/>
          </p:cNvCxnSpPr>
          <p:nvPr/>
        </p:nvCxnSpPr>
        <p:spPr>
          <a:xfrm flipH="1">
            <a:off x="1840281" y="2287431"/>
            <a:ext cx="2180221" cy="845032"/>
          </a:xfrm>
          <a:prstGeom prst="straightConnector1">
            <a:avLst/>
          </a:prstGeom>
          <a:ln>
            <a:prstDash val="dash"/>
            <a:tailEnd type="triangle"/>
          </a:ln>
        </p:spPr>
        <p:style>
          <a:lnRef idx="2">
            <a:schemeClr val="accent6"/>
          </a:lnRef>
          <a:fillRef idx="0">
            <a:schemeClr val="accent6"/>
          </a:fillRef>
          <a:effectRef idx="1">
            <a:schemeClr val="accent6"/>
          </a:effectRef>
          <a:fontRef idx="minor">
            <a:schemeClr val="tx1"/>
          </a:fontRef>
        </p:style>
      </p:cxnSp>
      <p:cxnSp>
        <p:nvCxnSpPr>
          <p:cNvPr id="59" name="Conector recto de flecha 58">
            <a:extLst>
              <a:ext uri="{FF2B5EF4-FFF2-40B4-BE49-F238E27FC236}">
                <a16:creationId xmlns:a16="http://schemas.microsoft.com/office/drawing/2014/main" id="{D7A988C6-61BF-4092-8DC4-22BB405076A6}"/>
              </a:ext>
            </a:extLst>
          </p:cNvPr>
          <p:cNvCxnSpPr>
            <a:cxnSpLocks/>
          </p:cNvCxnSpPr>
          <p:nvPr/>
        </p:nvCxnSpPr>
        <p:spPr>
          <a:xfrm>
            <a:off x="4218100" y="2415101"/>
            <a:ext cx="21076" cy="898478"/>
          </a:xfrm>
          <a:prstGeom prst="straightConnector1">
            <a:avLst/>
          </a:prstGeom>
          <a:ln>
            <a:prstDash val="dash"/>
            <a:tailEnd type="triangle"/>
          </a:ln>
        </p:spPr>
        <p:style>
          <a:lnRef idx="2">
            <a:schemeClr val="accent6"/>
          </a:lnRef>
          <a:fillRef idx="0">
            <a:schemeClr val="accent6"/>
          </a:fillRef>
          <a:effectRef idx="1">
            <a:schemeClr val="accent6"/>
          </a:effectRef>
          <a:fontRef idx="minor">
            <a:schemeClr val="tx1"/>
          </a:fontRef>
        </p:style>
      </p:cxnSp>
      <p:sp>
        <p:nvSpPr>
          <p:cNvPr id="60" name="CuadroTexto 59">
            <a:extLst>
              <a:ext uri="{FF2B5EF4-FFF2-40B4-BE49-F238E27FC236}">
                <a16:creationId xmlns:a16="http://schemas.microsoft.com/office/drawing/2014/main" id="{30F835C4-83C7-421F-99CA-F53191E41DC4}"/>
              </a:ext>
            </a:extLst>
          </p:cNvPr>
          <p:cNvSpPr txBox="1"/>
          <p:nvPr/>
        </p:nvSpPr>
        <p:spPr>
          <a:xfrm>
            <a:off x="1925193" y="3084259"/>
            <a:ext cx="704039" cy="246221"/>
          </a:xfrm>
          <a:prstGeom prst="rect">
            <a:avLst/>
          </a:prstGeom>
          <a:noFill/>
          <a:ln>
            <a:solidFill>
              <a:schemeClr val="tx2">
                <a:lumMod val="50000"/>
              </a:schemeClr>
            </a:solidFill>
          </a:ln>
        </p:spPr>
        <p:txBody>
          <a:bodyPr wrap="none" rtlCol="0">
            <a:spAutoFit/>
          </a:bodyPr>
          <a:lstStyle/>
          <a:p>
            <a:r>
              <a:rPr lang="es-ES" sz="1000" b="1" dirty="0">
                <a:solidFill>
                  <a:schemeClr val="bg1"/>
                </a:solidFill>
              </a:rPr>
              <a:t>Petición</a:t>
            </a:r>
          </a:p>
        </p:txBody>
      </p:sp>
      <p:sp>
        <p:nvSpPr>
          <p:cNvPr id="61" name="CuadroTexto 60">
            <a:extLst>
              <a:ext uri="{FF2B5EF4-FFF2-40B4-BE49-F238E27FC236}">
                <a16:creationId xmlns:a16="http://schemas.microsoft.com/office/drawing/2014/main" id="{19471949-6300-4900-AAC1-E20A4B4955B9}"/>
              </a:ext>
            </a:extLst>
          </p:cNvPr>
          <p:cNvSpPr txBox="1"/>
          <p:nvPr/>
        </p:nvSpPr>
        <p:spPr>
          <a:xfrm>
            <a:off x="4332582" y="3183560"/>
            <a:ext cx="704039" cy="246221"/>
          </a:xfrm>
          <a:prstGeom prst="rect">
            <a:avLst/>
          </a:prstGeom>
          <a:noFill/>
          <a:ln>
            <a:solidFill>
              <a:schemeClr val="tx2">
                <a:lumMod val="50000"/>
              </a:schemeClr>
            </a:solidFill>
          </a:ln>
        </p:spPr>
        <p:txBody>
          <a:bodyPr wrap="none" rtlCol="0">
            <a:spAutoFit/>
          </a:bodyPr>
          <a:lstStyle/>
          <a:p>
            <a:r>
              <a:rPr lang="es-ES" sz="1000" b="1" dirty="0">
                <a:solidFill>
                  <a:schemeClr val="bg1"/>
                </a:solidFill>
              </a:rPr>
              <a:t>Petición</a:t>
            </a:r>
          </a:p>
        </p:txBody>
      </p:sp>
      <p:cxnSp>
        <p:nvCxnSpPr>
          <p:cNvPr id="65" name="Conector recto de flecha 64">
            <a:extLst>
              <a:ext uri="{FF2B5EF4-FFF2-40B4-BE49-F238E27FC236}">
                <a16:creationId xmlns:a16="http://schemas.microsoft.com/office/drawing/2014/main" id="{C0DDBBC9-75E4-44D0-BB72-14EF27716B22}"/>
              </a:ext>
            </a:extLst>
          </p:cNvPr>
          <p:cNvCxnSpPr>
            <a:cxnSpLocks/>
          </p:cNvCxnSpPr>
          <p:nvPr/>
        </p:nvCxnSpPr>
        <p:spPr>
          <a:xfrm>
            <a:off x="4480578" y="2279161"/>
            <a:ext cx="1864395" cy="1027510"/>
          </a:xfrm>
          <a:prstGeom prst="straightConnector1">
            <a:avLst/>
          </a:prstGeom>
          <a:ln>
            <a:prstDash val="dash"/>
            <a:headEnd type="none" w="med" len="med"/>
            <a:tailEnd type="arrow" w="med" len="med"/>
          </a:ln>
        </p:spPr>
        <p:style>
          <a:lnRef idx="2">
            <a:schemeClr val="accent3"/>
          </a:lnRef>
          <a:fillRef idx="0">
            <a:schemeClr val="accent3"/>
          </a:fillRef>
          <a:effectRef idx="1">
            <a:schemeClr val="accent3"/>
          </a:effectRef>
          <a:fontRef idx="minor">
            <a:schemeClr val="tx1"/>
          </a:fontRef>
        </p:style>
      </p:cxnSp>
      <p:pic>
        <p:nvPicPr>
          <p:cNvPr id="54" name="Gráfico 53" descr="Caja con relleno sólido">
            <a:extLst>
              <a:ext uri="{FF2B5EF4-FFF2-40B4-BE49-F238E27FC236}">
                <a16:creationId xmlns:a16="http://schemas.microsoft.com/office/drawing/2014/main" id="{AC89350E-AAC2-4F01-A232-898144D58DB6}"/>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6215824" y="2778149"/>
            <a:ext cx="612220" cy="612220"/>
          </a:xfrm>
          <a:prstGeom prst="rect">
            <a:avLst/>
          </a:prstGeom>
        </p:spPr>
      </p:pic>
      <p:pic>
        <p:nvPicPr>
          <p:cNvPr id="69" name="Gráfico 68" descr="Caja con relleno sólido">
            <a:extLst>
              <a:ext uri="{FF2B5EF4-FFF2-40B4-BE49-F238E27FC236}">
                <a16:creationId xmlns:a16="http://schemas.microsoft.com/office/drawing/2014/main" id="{F7A7AEC9-5F7F-4EEB-B9C2-4FDA9C393114}"/>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6214757" y="2778149"/>
            <a:ext cx="612220" cy="612220"/>
          </a:xfrm>
          <a:prstGeom prst="rect">
            <a:avLst/>
          </a:prstGeom>
        </p:spPr>
      </p:pic>
    </p:spTree>
    <p:extLst>
      <p:ext uri="{BB962C8B-B14F-4D97-AF65-F5344CB8AC3E}">
        <p14:creationId xmlns:p14="http://schemas.microsoft.com/office/powerpoint/2010/main" val="2752292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remove" nodeType="click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wipe(up)">
                                      <p:cBhvr>
                                        <p:cTn id="7" dur="1000"/>
                                        <p:tgtEl>
                                          <p:spTgt spid="57"/>
                                        </p:tgtEl>
                                      </p:cBhvr>
                                    </p:animEffect>
                                  </p:childTnLst>
                                </p:cTn>
                              </p:par>
                            </p:childTnLst>
                          </p:cTn>
                        </p:par>
                        <p:par>
                          <p:cTn id="8" fill="hold">
                            <p:stCondLst>
                              <p:cond delay="1000"/>
                            </p:stCondLst>
                            <p:childTnLst>
                              <p:par>
                                <p:cTn id="9" presetID="22" presetClass="exit" presetSubtype="4" fill="hold" nodeType="afterEffect">
                                  <p:stCondLst>
                                    <p:cond delay="0"/>
                                  </p:stCondLst>
                                  <p:childTnLst>
                                    <p:animEffect transition="out" filter="wipe(down)">
                                      <p:cBhvr>
                                        <p:cTn id="10" dur="1000"/>
                                        <p:tgtEl>
                                          <p:spTgt spid="57"/>
                                        </p:tgtEl>
                                      </p:cBhvr>
                                    </p:animEffect>
                                    <p:set>
                                      <p:cBhvr>
                                        <p:cTn id="11" dur="1" fill="hold">
                                          <p:stCondLst>
                                            <p:cond delay="999"/>
                                          </p:stCondLst>
                                        </p:cTn>
                                        <p:tgtEl>
                                          <p:spTgt spid="57"/>
                                        </p:tgtEl>
                                        <p:attrNameLst>
                                          <p:attrName>style.visibility</p:attrName>
                                        </p:attrNameLst>
                                      </p:cBhvr>
                                      <p:to>
                                        <p:strVal val="hidden"/>
                                      </p:to>
                                    </p:set>
                                  </p:childTnLst>
                                </p:cTn>
                              </p:par>
                              <p:par>
                                <p:cTn id="12" presetID="22" presetClass="entr" presetSubtype="1" fill="hold" nodeType="withEffect">
                                  <p:stCondLst>
                                    <p:cond delay="0"/>
                                  </p:stCondLst>
                                  <p:childTnLst>
                                    <p:set>
                                      <p:cBhvr>
                                        <p:cTn id="13" dur="1" fill="hold">
                                          <p:stCondLst>
                                            <p:cond delay="0"/>
                                          </p:stCondLst>
                                        </p:cTn>
                                        <p:tgtEl>
                                          <p:spTgt spid="59"/>
                                        </p:tgtEl>
                                        <p:attrNameLst>
                                          <p:attrName>style.visibility</p:attrName>
                                        </p:attrNameLst>
                                      </p:cBhvr>
                                      <p:to>
                                        <p:strVal val="visible"/>
                                      </p:to>
                                    </p:set>
                                    <p:animEffect transition="in" filter="wipe(up)">
                                      <p:cBhvr>
                                        <p:cTn id="14" dur="1000"/>
                                        <p:tgtEl>
                                          <p:spTgt spid="59"/>
                                        </p:tgtEl>
                                      </p:cBhvr>
                                    </p:animEffect>
                                  </p:childTnLst>
                                </p:cTn>
                              </p:par>
                            </p:childTnLst>
                          </p:cTn>
                        </p:par>
                        <p:par>
                          <p:cTn id="15" fill="hold">
                            <p:stCondLst>
                              <p:cond delay="2000"/>
                            </p:stCondLst>
                            <p:childTnLst>
                              <p:par>
                                <p:cTn id="16" presetID="22" presetClass="exit" presetSubtype="4" fill="hold" nodeType="afterEffect">
                                  <p:stCondLst>
                                    <p:cond delay="500"/>
                                  </p:stCondLst>
                                  <p:childTnLst>
                                    <p:animEffect transition="out" filter="wipe(down)">
                                      <p:cBhvr>
                                        <p:cTn id="17" dur="1000"/>
                                        <p:tgtEl>
                                          <p:spTgt spid="59"/>
                                        </p:tgtEl>
                                      </p:cBhvr>
                                    </p:animEffect>
                                    <p:set>
                                      <p:cBhvr>
                                        <p:cTn id="18" dur="1" fill="hold">
                                          <p:stCondLst>
                                            <p:cond delay="999"/>
                                          </p:stCondLst>
                                        </p:cTn>
                                        <p:tgtEl>
                                          <p:spTgt spid="59"/>
                                        </p:tgtEl>
                                        <p:attrNameLst>
                                          <p:attrName>style.visibility</p:attrName>
                                        </p:attrNameLst>
                                      </p:cBhvr>
                                      <p:to>
                                        <p:strVal val="hidden"/>
                                      </p:to>
                                    </p:set>
                                  </p:childTnLst>
                                </p:cTn>
                              </p:par>
                              <p:par>
                                <p:cTn id="19" presetID="42" presetClass="path" presetSubtype="0" accel="50000" decel="50000" fill="hold" nodeType="withEffect">
                                  <p:stCondLst>
                                    <p:cond delay="500"/>
                                  </p:stCondLst>
                                  <p:childTnLst>
                                    <p:animMotion origin="layout" path="M 3.88889E-6 -2.34568E-6 L 0.4967 0.01019 " pathEditMode="relative" rAng="0" ptsTypes="AA">
                                      <p:cBhvr>
                                        <p:cTn id="20" dur="2000" fill="hold"/>
                                        <p:tgtEl>
                                          <p:spTgt spid="52"/>
                                        </p:tgtEl>
                                        <p:attrNameLst>
                                          <p:attrName>ppt_x</p:attrName>
                                          <p:attrName>ppt_y</p:attrName>
                                        </p:attrNameLst>
                                      </p:cBhvr>
                                      <p:rCtr x="24826" y="494"/>
                                    </p:animMotion>
                                  </p:childTnLst>
                                </p:cTn>
                              </p:par>
                            </p:childTnLst>
                          </p:cTn>
                        </p:par>
                        <p:par>
                          <p:cTn id="21" fill="hold">
                            <p:stCondLst>
                              <p:cond delay="4500"/>
                            </p:stCondLst>
                            <p:childTnLst>
                              <p:par>
                                <p:cTn id="22" presetID="42" presetClass="path" presetSubtype="0" accel="50000" decel="50000" fill="hold" nodeType="afterEffect">
                                  <p:stCondLst>
                                    <p:cond delay="0"/>
                                  </p:stCondLst>
                                  <p:childTnLst>
                                    <p:animMotion origin="layout" path="M -1.11111E-6 -2.34568E-6 L 0.22969 -2.34568E-6 " pathEditMode="relative" rAng="0" ptsTypes="AA">
                                      <p:cBhvr>
                                        <p:cTn id="23" dur="2000" fill="hold"/>
                                        <p:tgtEl>
                                          <p:spTgt spid="42"/>
                                        </p:tgtEl>
                                        <p:attrNameLst>
                                          <p:attrName>ppt_x</p:attrName>
                                          <p:attrName>ppt_y</p:attrName>
                                        </p:attrNameLst>
                                      </p:cBhvr>
                                      <p:rCtr x="11476" y="0"/>
                                    </p:animMotion>
                                  </p:childTnLst>
                                </p:cTn>
                              </p:par>
                            </p:childTnLst>
                          </p:cTn>
                        </p:par>
                        <p:par>
                          <p:cTn id="24" fill="hold">
                            <p:stCondLst>
                              <p:cond delay="6500"/>
                            </p:stCondLst>
                            <p:childTnLst>
                              <p:par>
                                <p:cTn id="25" presetID="42" presetClass="path" presetSubtype="0" accel="50000" decel="50000" fill="hold" nodeType="afterEffect">
                                  <p:stCondLst>
                                    <p:cond delay="0"/>
                                  </p:stCondLst>
                                  <p:childTnLst>
                                    <p:animMotion origin="layout" path="M 0.4967 0.01018 L 0.81423 0.02037 " pathEditMode="relative" rAng="0" ptsTypes="AA">
                                      <p:cBhvr>
                                        <p:cTn id="26" dur="2000" fill="hold"/>
                                        <p:tgtEl>
                                          <p:spTgt spid="52"/>
                                        </p:tgtEl>
                                        <p:attrNameLst>
                                          <p:attrName>ppt_x</p:attrName>
                                          <p:attrName>ppt_y</p:attrName>
                                        </p:attrNameLst>
                                      </p:cBhvr>
                                      <p:rCtr x="14878" y="648"/>
                                    </p:animMotion>
                                  </p:childTnLst>
                                </p:cTn>
                              </p:par>
                            </p:childTnLst>
                          </p:cTn>
                        </p:par>
                        <p:par>
                          <p:cTn id="27" fill="hold">
                            <p:stCondLst>
                              <p:cond delay="8500"/>
                            </p:stCondLst>
                            <p:childTnLst>
                              <p:par>
                                <p:cTn id="28" presetID="42" presetClass="path" presetSubtype="0" accel="50000" decel="50000" fill="hold" nodeType="afterEffect">
                                  <p:stCondLst>
                                    <p:cond delay="0"/>
                                  </p:stCondLst>
                                  <p:childTnLst>
                                    <p:animMotion origin="layout" path="M 0.81423 0.02037 L 1.11423 0.02377 " pathEditMode="relative" rAng="0" ptsTypes="AA">
                                      <p:cBhvr>
                                        <p:cTn id="29" dur="2000" fill="hold"/>
                                        <p:tgtEl>
                                          <p:spTgt spid="52"/>
                                        </p:tgtEl>
                                        <p:attrNameLst>
                                          <p:attrName>ppt_x</p:attrName>
                                          <p:attrName>ppt_y</p:attrName>
                                        </p:attrNameLst>
                                      </p:cBhvr>
                                      <p:rCtr x="15000" y="154"/>
                                    </p:animMotion>
                                  </p:childTnLst>
                                </p:cTn>
                              </p:par>
                              <p:par>
                                <p:cTn id="30" presetID="26" presetClass="emph" presetSubtype="0" repeatCount="4000" fill="hold" nodeType="withEffect">
                                  <p:stCondLst>
                                    <p:cond delay="0"/>
                                  </p:stCondLst>
                                  <p:childTnLst>
                                    <p:animEffect transition="out" filter="fade">
                                      <p:cBhvr>
                                        <p:cTn id="31" dur="500" tmFilter="0, 0; .2, .5; .8, .5; 1, 0"/>
                                        <p:tgtEl>
                                          <p:spTgt spid="48"/>
                                        </p:tgtEl>
                                      </p:cBhvr>
                                    </p:animEffect>
                                    <p:animScale>
                                      <p:cBhvr>
                                        <p:cTn id="32" dur="250" autoRev="1" fill="hold"/>
                                        <p:tgtEl>
                                          <p:spTgt spid="48"/>
                                        </p:tgtEl>
                                      </p:cBhvr>
                                      <p:by x="105000" y="105000"/>
                                    </p:animScale>
                                  </p:childTnLst>
                                </p:cTn>
                              </p:par>
                            </p:childTnLst>
                          </p:cTn>
                        </p:par>
                        <p:par>
                          <p:cTn id="33" fill="hold">
                            <p:stCondLst>
                              <p:cond delay="10500"/>
                            </p:stCondLst>
                            <p:childTnLst>
                              <p:par>
                                <p:cTn id="34" presetID="22" presetClass="entr" presetSubtype="1" fill="hold" nodeType="afterEffect">
                                  <p:stCondLst>
                                    <p:cond delay="0"/>
                                  </p:stCondLst>
                                  <p:childTnLst>
                                    <p:set>
                                      <p:cBhvr>
                                        <p:cTn id="35" dur="1" fill="hold">
                                          <p:stCondLst>
                                            <p:cond delay="0"/>
                                          </p:stCondLst>
                                        </p:cTn>
                                        <p:tgtEl>
                                          <p:spTgt spid="65"/>
                                        </p:tgtEl>
                                        <p:attrNameLst>
                                          <p:attrName>style.visibility</p:attrName>
                                        </p:attrNameLst>
                                      </p:cBhvr>
                                      <p:to>
                                        <p:strVal val="visible"/>
                                      </p:to>
                                    </p:set>
                                    <p:animEffect transition="in" filter="wipe(up)">
                                      <p:cBhvr>
                                        <p:cTn id="36" dur="500"/>
                                        <p:tgtEl>
                                          <p:spTgt spid="65"/>
                                        </p:tgtEl>
                                      </p:cBhvr>
                                    </p:animEffect>
                                  </p:childTnLst>
                                </p:cTn>
                              </p:par>
                            </p:childTnLst>
                          </p:cTn>
                        </p:par>
                        <p:par>
                          <p:cTn id="37" fill="hold">
                            <p:stCondLst>
                              <p:cond delay="11000"/>
                            </p:stCondLst>
                            <p:childTnLst>
                              <p:par>
                                <p:cTn id="38" presetID="10" presetClass="entr" presetSubtype="0" fill="hold" nodeType="afterEffect">
                                  <p:stCondLst>
                                    <p:cond delay="0"/>
                                  </p:stCondLst>
                                  <p:childTnLst>
                                    <p:set>
                                      <p:cBhvr>
                                        <p:cTn id="39" dur="1" fill="hold">
                                          <p:stCondLst>
                                            <p:cond delay="0"/>
                                          </p:stCondLst>
                                        </p:cTn>
                                        <p:tgtEl>
                                          <p:spTgt spid="54"/>
                                        </p:tgtEl>
                                        <p:attrNameLst>
                                          <p:attrName>style.visibility</p:attrName>
                                        </p:attrNameLst>
                                      </p:cBhvr>
                                      <p:to>
                                        <p:strVal val="visible"/>
                                      </p:to>
                                    </p:set>
                                    <p:animEffect transition="in" filter="fade">
                                      <p:cBhvr>
                                        <p:cTn id="40" dur="500"/>
                                        <p:tgtEl>
                                          <p:spTgt spid="54"/>
                                        </p:tgtEl>
                                      </p:cBhvr>
                                    </p:animEffect>
                                  </p:childTnLst>
                                </p:cTn>
                              </p:par>
                            </p:childTnLst>
                          </p:cTn>
                        </p:par>
                        <p:par>
                          <p:cTn id="41" fill="hold">
                            <p:stCondLst>
                              <p:cond delay="11500"/>
                            </p:stCondLst>
                            <p:childTnLst>
                              <p:par>
                                <p:cTn id="42" presetID="42" presetClass="path" presetSubtype="0" accel="50000" decel="50000" fill="hold" nodeType="afterEffect">
                                  <p:stCondLst>
                                    <p:cond delay="0"/>
                                  </p:stCondLst>
                                  <p:childTnLst>
                                    <p:animMotion origin="layout" path="M -4.44444E-6 -1.35802E-6 L -0.21406 -0.18055 " pathEditMode="relative" rAng="0" ptsTypes="AA">
                                      <p:cBhvr>
                                        <p:cTn id="43" dur="2000" fill="hold"/>
                                        <p:tgtEl>
                                          <p:spTgt spid="54"/>
                                        </p:tgtEl>
                                        <p:attrNameLst>
                                          <p:attrName>ppt_x</p:attrName>
                                          <p:attrName>ppt_y</p:attrName>
                                        </p:attrNameLst>
                                      </p:cBhvr>
                                      <p:rCtr x="-10712" y="-9043"/>
                                    </p:animMotion>
                                  </p:childTnLst>
                                </p:cTn>
                              </p:par>
                            </p:childTnLst>
                          </p:cTn>
                        </p:par>
                        <p:par>
                          <p:cTn id="44" fill="hold">
                            <p:stCondLst>
                              <p:cond delay="13500"/>
                            </p:stCondLst>
                            <p:childTnLst>
                              <p:par>
                                <p:cTn id="45" presetID="31" presetClass="exit" presetSubtype="0" fill="hold" nodeType="afterEffect">
                                  <p:stCondLst>
                                    <p:cond delay="0"/>
                                  </p:stCondLst>
                                  <p:childTnLst>
                                    <p:anim calcmode="lin" valueType="num">
                                      <p:cBhvr>
                                        <p:cTn id="46" dur="1000"/>
                                        <p:tgtEl>
                                          <p:spTgt spid="54"/>
                                        </p:tgtEl>
                                        <p:attrNameLst>
                                          <p:attrName>ppt_w</p:attrName>
                                        </p:attrNameLst>
                                      </p:cBhvr>
                                      <p:tavLst>
                                        <p:tav tm="0">
                                          <p:val>
                                            <p:strVal val="ppt_w"/>
                                          </p:val>
                                        </p:tav>
                                        <p:tav tm="100000">
                                          <p:val>
                                            <p:fltVal val="0"/>
                                          </p:val>
                                        </p:tav>
                                      </p:tavLst>
                                    </p:anim>
                                    <p:anim calcmode="lin" valueType="num">
                                      <p:cBhvr>
                                        <p:cTn id="47" dur="1000"/>
                                        <p:tgtEl>
                                          <p:spTgt spid="54"/>
                                        </p:tgtEl>
                                        <p:attrNameLst>
                                          <p:attrName>ppt_h</p:attrName>
                                        </p:attrNameLst>
                                      </p:cBhvr>
                                      <p:tavLst>
                                        <p:tav tm="0">
                                          <p:val>
                                            <p:strVal val="ppt_h"/>
                                          </p:val>
                                        </p:tav>
                                        <p:tav tm="100000">
                                          <p:val>
                                            <p:fltVal val="0"/>
                                          </p:val>
                                        </p:tav>
                                      </p:tavLst>
                                    </p:anim>
                                    <p:anim calcmode="lin" valueType="num">
                                      <p:cBhvr>
                                        <p:cTn id="48" dur="1000"/>
                                        <p:tgtEl>
                                          <p:spTgt spid="54"/>
                                        </p:tgtEl>
                                        <p:attrNameLst>
                                          <p:attrName>style.rotation</p:attrName>
                                        </p:attrNameLst>
                                      </p:cBhvr>
                                      <p:tavLst>
                                        <p:tav tm="0">
                                          <p:val>
                                            <p:fltVal val="0"/>
                                          </p:val>
                                        </p:tav>
                                        <p:tav tm="100000">
                                          <p:val>
                                            <p:fltVal val="90"/>
                                          </p:val>
                                        </p:tav>
                                      </p:tavLst>
                                    </p:anim>
                                    <p:animEffect transition="out" filter="fade">
                                      <p:cBhvr>
                                        <p:cTn id="49" dur="1000"/>
                                        <p:tgtEl>
                                          <p:spTgt spid="54"/>
                                        </p:tgtEl>
                                      </p:cBhvr>
                                    </p:animEffect>
                                    <p:set>
                                      <p:cBhvr>
                                        <p:cTn id="50" dur="1" fill="hold">
                                          <p:stCondLst>
                                            <p:cond delay="999"/>
                                          </p:stCondLst>
                                        </p:cTn>
                                        <p:tgtEl>
                                          <p:spTgt spid="54"/>
                                        </p:tgtEl>
                                        <p:attrNameLst>
                                          <p:attrName>style.visibility</p:attrName>
                                        </p:attrNameLst>
                                      </p:cBhvr>
                                      <p:to>
                                        <p:strVal val="hidden"/>
                                      </p:to>
                                    </p:set>
                                  </p:childTnLst>
                                </p:cTn>
                              </p:par>
                            </p:childTnLst>
                          </p:cTn>
                        </p:par>
                        <p:par>
                          <p:cTn id="51" fill="hold">
                            <p:stCondLst>
                              <p:cond delay="14500"/>
                            </p:stCondLst>
                            <p:childTnLst>
                              <p:par>
                                <p:cTn id="52" presetID="22" presetClass="exit" presetSubtype="4" fill="hold" nodeType="afterEffect">
                                  <p:stCondLst>
                                    <p:cond delay="0"/>
                                  </p:stCondLst>
                                  <p:childTnLst>
                                    <p:animEffect transition="out" filter="wipe(down)">
                                      <p:cBhvr>
                                        <p:cTn id="53" dur="500"/>
                                        <p:tgtEl>
                                          <p:spTgt spid="65"/>
                                        </p:tgtEl>
                                      </p:cBhvr>
                                    </p:animEffect>
                                    <p:set>
                                      <p:cBhvr>
                                        <p:cTn id="54" dur="1" fill="hold">
                                          <p:stCondLst>
                                            <p:cond delay="499"/>
                                          </p:stCondLst>
                                        </p:cTn>
                                        <p:tgtEl>
                                          <p:spTgt spid="65"/>
                                        </p:tgtEl>
                                        <p:attrNameLst>
                                          <p:attrName>style.visibility</p:attrName>
                                        </p:attrNameLst>
                                      </p:cBhvr>
                                      <p:to>
                                        <p:strVal val="hidden"/>
                                      </p:to>
                                    </p:set>
                                  </p:childTnLst>
                                </p:cTn>
                              </p:par>
                            </p:childTnLst>
                          </p:cTn>
                        </p:par>
                        <p:par>
                          <p:cTn id="55" fill="hold">
                            <p:stCondLst>
                              <p:cond delay="15000"/>
                            </p:stCondLst>
                            <p:childTnLst>
                              <p:par>
                                <p:cTn id="56" presetID="42" presetClass="path" presetSubtype="0" accel="50000" decel="50000" fill="hold" nodeType="afterEffect">
                                  <p:stCondLst>
                                    <p:cond delay="0"/>
                                  </p:stCondLst>
                                  <p:childTnLst>
                                    <p:animMotion origin="layout" path="M 0.22969 -2.34568E-6 L 0.79236 0.02037 " pathEditMode="relative" rAng="0" ptsTypes="AA">
                                      <p:cBhvr>
                                        <p:cTn id="57" dur="2000" fill="hold"/>
                                        <p:tgtEl>
                                          <p:spTgt spid="42"/>
                                        </p:tgtEl>
                                        <p:attrNameLst>
                                          <p:attrName>ppt_x</p:attrName>
                                          <p:attrName>ppt_y</p:attrName>
                                        </p:attrNameLst>
                                      </p:cBhvr>
                                      <p:rCtr x="27865" y="1019"/>
                                    </p:animMotion>
                                  </p:childTnLst>
                                </p:cTn>
                              </p:par>
                            </p:childTnLst>
                          </p:cTn>
                        </p:par>
                        <p:par>
                          <p:cTn id="58" fill="hold">
                            <p:stCondLst>
                              <p:cond delay="17000"/>
                            </p:stCondLst>
                            <p:childTnLst>
                              <p:par>
                                <p:cTn id="59" presetID="42" presetClass="path" presetSubtype="0" accel="50000" decel="50000" fill="hold" nodeType="afterEffect">
                                  <p:stCondLst>
                                    <p:cond delay="0"/>
                                  </p:stCondLst>
                                  <p:childTnLst>
                                    <p:animMotion origin="layout" path="M 0.79236 0.02037 L 1.10087 0.02716 " pathEditMode="relative" rAng="0" ptsTypes="AA">
                                      <p:cBhvr>
                                        <p:cTn id="60" dur="2000" fill="hold"/>
                                        <p:tgtEl>
                                          <p:spTgt spid="42"/>
                                        </p:tgtEl>
                                        <p:attrNameLst>
                                          <p:attrName>ppt_x</p:attrName>
                                          <p:attrName>ppt_y</p:attrName>
                                        </p:attrNameLst>
                                      </p:cBhvr>
                                      <p:rCtr x="15417" y="340"/>
                                    </p:animMotion>
                                  </p:childTnLst>
                                </p:cTn>
                              </p:par>
                              <p:par>
                                <p:cTn id="61" presetID="26" presetClass="emph" presetSubtype="0" repeatCount="4000" fill="hold" nodeType="withEffect">
                                  <p:stCondLst>
                                    <p:cond delay="0"/>
                                  </p:stCondLst>
                                  <p:childTnLst>
                                    <p:animEffect transition="out" filter="fade">
                                      <p:cBhvr>
                                        <p:cTn id="62" dur="500" tmFilter="0, 0; .2, .5; .8, .5; 1, 0"/>
                                        <p:tgtEl>
                                          <p:spTgt spid="48"/>
                                        </p:tgtEl>
                                      </p:cBhvr>
                                    </p:animEffect>
                                    <p:animScale>
                                      <p:cBhvr>
                                        <p:cTn id="63" dur="250" autoRev="1" fill="hold"/>
                                        <p:tgtEl>
                                          <p:spTgt spid="48"/>
                                        </p:tgtEl>
                                      </p:cBhvr>
                                      <p:by x="105000" y="105000"/>
                                    </p:animScale>
                                  </p:childTnLst>
                                </p:cTn>
                              </p:par>
                            </p:childTnLst>
                          </p:cTn>
                        </p:par>
                        <p:par>
                          <p:cTn id="64" fill="hold">
                            <p:stCondLst>
                              <p:cond delay="19000"/>
                            </p:stCondLst>
                            <p:childTnLst>
                              <p:par>
                                <p:cTn id="65" presetID="22" presetClass="entr" presetSubtype="1" fill="hold" nodeType="afterEffect">
                                  <p:stCondLst>
                                    <p:cond delay="0"/>
                                  </p:stCondLst>
                                  <p:childTnLst>
                                    <p:set>
                                      <p:cBhvr>
                                        <p:cTn id="66" dur="1" fill="hold">
                                          <p:stCondLst>
                                            <p:cond delay="0"/>
                                          </p:stCondLst>
                                        </p:cTn>
                                        <p:tgtEl>
                                          <p:spTgt spid="65"/>
                                        </p:tgtEl>
                                        <p:attrNameLst>
                                          <p:attrName>style.visibility</p:attrName>
                                        </p:attrNameLst>
                                      </p:cBhvr>
                                      <p:to>
                                        <p:strVal val="visible"/>
                                      </p:to>
                                    </p:set>
                                    <p:animEffect transition="in" filter="wipe(up)">
                                      <p:cBhvr>
                                        <p:cTn id="67" dur="500"/>
                                        <p:tgtEl>
                                          <p:spTgt spid="65"/>
                                        </p:tgtEl>
                                      </p:cBhvr>
                                    </p:animEffect>
                                  </p:childTnLst>
                                </p:cTn>
                              </p:par>
                            </p:childTnLst>
                          </p:cTn>
                        </p:par>
                        <p:par>
                          <p:cTn id="68" fill="hold">
                            <p:stCondLst>
                              <p:cond delay="19500"/>
                            </p:stCondLst>
                            <p:childTnLst>
                              <p:par>
                                <p:cTn id="69" presetID="10" presetClass="entr" presetSubtype="0" fill="hold" nodeType="afterEffect">
                                  <p:stCondLst>
                                    <p:cond delay="0"/>
                                  </p:stCondLst>
                                  <p:childTnLst>
                                    <p:set>
                                      <p:cBhvr>
                                        <p:cTn id="70" dur="1" fill="hold">
                                          <p:stCondLst>
                                            <p:cond delay="0"/>
                                          </p:stCondLst>
                                        </p:cTn>
                                        <p:tgtEl>
                                          <p:spTgt spid="69"/>
                                        </p:tgtEl>
                                        <p:attrNameLst>
                                          <p:attrName>style.visibility</p:attrName>
                                        </p:attrNameLst>
                                      </p:cBhvr>
                                      <p:to>
                                        <p:strVal val="visible"/>
                                      </p:to>
                                    </p:set>
                                    <p:animEffect transition="in" filter="fade">
                                      <p:cBhvr>
                                        <p:cTn id="71" dur="500"/>
                                        <p:tgtEl>
                                          <p:spTgt spid="69"/>
                                        </p:tgtEl>
                                      </p:cBhvr>
                                    </p:animEffect>
                                  </p:childTnLst>
                                </p:cTn>
                              </p:par>
                            </p:childTnLst>
                          </p:cTn>
                        </p:par>
                        <p:par>
                          <p:cTn id="72" fill="hold">
                            <p:stCondLst>
                              <p:cond delay="20000"/>
                            </p:stCondLst>
                            <p:childTnLst>
                              <p:par>
                                <p:cTn id="73" presetID="42" presetClass="path" presetSubtype="0" accel="50000" decel="50000" fill="hold" nodeType="afterEffect">
                                  <p:stCondLst>
                                    <p:cond delay="0"/>
                                  </p:stCondLst>
                                  <p:childTnLst>
                                    <p:animMotion origin="layout" path="M -8.33333E-7 -1.35802E-6 L -0.21406 -0.18055 " pathEditMode="relative" rAng="0" ptsTypes="AA">
                                      <p:cBhvr>
                                        <p:cTn id="74" dur="2000" fill="hold"/>
                                        <p:tgtEl>
                                          <p:spTgt spid="69"/>
                                        </p:tgtEl>
                                        <p:attrNameLst>
                                          <p:attrName>ppt_x</p:attrName>
                                          <p:attrName>ppt_y</p:attrName>
                                        </p:attrNameLst>
                                      </p:cBhvr>
                                      <p:rCtr x="-10712" y="-9043"/>
                                    </p:animMotion>
                                  </p:childTnLst>
                                </p:cTn>
                              </p:par>
                            </p:childTnLst>
                          </p:cTn>
                        </p:par>
                        <p:par>
                          <p:cTn id="75" fill="hold">
                            <p:stCondLst>
                              <p:cond delay="22000"/>
                            </p:stCondLst>
                            <p:childTnLst>
                              <p:par>
                                <p:cTn id="76" presetID="31" presetClass="exit" presetSubtype="0" fill="hold" nodeType="afterEffect">
                                  <p:stCondLst>
                                    <p:cond delay="0"/>
                                  </p:stCondLst>
                                  <p:childTnLst>
                                    <p:anim calcmode="lin" valueType="num">
                                      <p:cBhvr>
                                        <p:cTn id="77" dur="1000"/>
                                        <p:tgtEl>
                                          <p:spTgt spid="69"/>
                                        </p:tgtEl>
                                        <p:attrNameLst>
                                          <p:attrName>ppt_w</p:attrName>
                                        </p:attrNameLst>
                                      </p:cBhvr>
                                      <p:tavLst>
                                        <p:tav tm="0">
                                          <p:val>
                                            <p:strVal val="ppt_w"/>
                                          </p:val>
                                        </p:tav>
                                        <p:tav tm="100000">
                                          <p:val>
                                            <p:fltVal val="0"/>
                                          </p:val>
                                        </p:tav>
                                      </p:tavLst>
                                    </p:anim>
                                    <p:anim calcmode="lin" valueType="num">
                                      <p:cBhvr>
                                        <p:cTn id="78" dur="1000"/>
                                        <p:tgtEl>
                                          <p:spTgt spid="69"/>
                                        </p:tgtEl>
                                        <p:attrNameLst>
                                          <p:attrName>ppt_h</p:attrName>
                                        </p:attrNameLst>
                                      </p:cBhvr>
                                      <p:tavLst>
                                        <p:tav tm="0">
                                          <p:val>
                                            <p:strVal val="ppt_h"/>
                                          </p:val>
                                        </p:tav>
                                        <p:tav tm="100000">
                                          <p:val>
                                            <p:fltVal val="0"/>
                                          </p:val>
                                        </p:tav>
                                      </p:tavLst>
                                    </p:anim>
                                    <p:anim calcmode="lin" valueType="num">
                                      <p:cBhvr>
                                        <p:cTn id="79" dur="1000"/>
                                        <p:tgtEl>
                                          <p:spTgt spid="69"/>
                                        </p:tgtEl>
                                        <p:attrNameLst>
                                          <p:attrName>style.rotation</p:attrName>
                                        </p:attrNameLst>
                                      </p:cBhvr>
                                      <p:tavLst>
                                        <p:tav tm="0">
                                          <p:val>
                                            <p:fltVal val="0"/>
                                          </p:val>
                                        </p:tav>
                                        <p:tav tm="100000">
                                          <p:val>
                                            <p:fltVal val="90"/>
                                          </p:val>
                                        </p:tav>
                                      </p:tavLst>
                                    </p:anim>
                                    <p:animEffect transition="out" filter="fade">
                                      <p:cBhvr>
                                        <p:cTn id="80" dur="1000"/>
                                        <p:tgtEl>
                                          <p:spTgt spid="69"/>
                                        </p:tgtEl>
                                      </p:cBhvr>
                                    </p:animEffect>
                                    <p:set>
                                      <p:cBhvr>
                                        <p:cTn id="81" dur="1" fill="hold">
                                          <p:stCondLst>
                                            <p:cond delay="999"/>
                                          </p:stCondLst>
                                        </p:cTn>
                                        <p:tgtEl>
                                          <p:spTgt spid="69"/>
                                        </p:tgtEl>
                                        <p:attrNameLst>
                                          <p:attrName>style.visibility</p:attrName>
                                        </p:attrNameLst>
                                      </p:cBhvr>
                                      <p:to>
                                        <p:strVal val="hidden"/>
                                      </p:to>
                                    </p:set>
                                  </p:childTnLst>
                                </p:cTn>
                              </p:par>
                              <p:par>
                                <p:cTn id="82" presetID="22" presetClass="exit" presetSubtype="4" fill="hold" nodeType="withEffect">
                                  <p:stCondLst>
                                    <p:cond delay="0"/>
                                  </p:stCondLst>
                                  <p:childTnLst>
                                    <p:animEffect transition="out" filter="wipe(down)">
                                      <p:cBhvr>
                                        <p:cTn id="83" dur="500"/>
                                        <p:tgtEl>
                                          <p:spTgt spid="65"/>
                                        </p:tgtEl>
                                      </p:cBhvr>
                                    </p:animEffect>
                                    <p:set>
                                      <p:cBhvr>
                                        <p:cTn id="84" dur="1" fill="hold">
                                          <p:stCondLst>
                                            <p:cond delay="499"/>
                                          </p:stCondLst>
                                        </p:cTn>
                                        <p:tgtEl>
                                          <p:spTgt spid="6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647699" y="-1627"/>
            <a:ext cx="8245476" cy="810657"/>
          </a:xfrm>
        </p:spPr>
        <p:txBody>
          <a:bodyPr lIns="0" anchor="b"/>
          <a:lstStyle/>
          <a:p>
            <a:r>
              <a:rPr lang="es-ES_tradnl" sz="3600" spc="-300" dirty="0">
                <a:solidFill>
                  <a:schemeClr val="bg1">
                    <a:lumMod val="50000"/>
                  </a:schemeClr>
                </a:solidFill>
                <a:latin typeface="Montserrat SemiBold" panose="00000700000000000000" pitchFamily="2" charset="0"/>
              </a:rPr>
              <a:t>Cómo instalar Node.js</a:t>
            </a:r>
          </a:p>
        </p:txBody>
      </p:sp>
      <p:sp>
        <p:nvSpPr>
          <p:cNvPr id="18" name="Rectángulo 17">
            <a:extLst>
              <a:ext uri="{FF2B5EF4-FFF2-40B4-BE49-F238E27FC236}">
                <a16:creationId xmlns:a16="http://schemas.microsoft.com/office/drawing/2014/main" id="{2500B578-A172-4123-A9F9-10474B82C587}"/>
              </a:ext>
            </a:extLst>
          </p:cNvPr>
          <p:cNvSpPr/>
          <p:nvPr/>
        </p:nvSpPr>
        <p:spPr>
          <a:xfrm>
            <a:off x="0" y="0"/>
            <a:ext cx="254000" cy="5143500"/>
          </a:xfrm>
          <a:prstGeom prst="rect">
            <a:avLst/>
          </a:prstGeom>
          <a:solidFill>
            <a:srgbClr val="D8D800"/>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ES_tradnl" dirty="0"/>
          </a:p>
        </p:txBody>
      </p:sp>
      <p:sp>
        <p:nvSpPr>
          <p:cNvPr id="7" name="Forma libre: forma 6">
            <a:extLst>
              <a:ext uri="{FF2B5EF4-FFF2-40B4-BE49-F238E27FC236}">
                <a16:creationId xmlns:a16="http://schemas.microsoft.com/office/drawing/2014/main" id="{255EA804-97EE-4B96-BC7D-52B6B6A25CDB}"/>
              </a:ext>
            </a:extLst>
          </p:cNvPr>
          <p:cNvSpPr/>
          <p:nvPr/>
        </p:nvSpPr>
        <p:spPr>
          <a:xfrm>
            <a:off x="647699" y="1205890"/>
            <a:ext cx="8100127" cy="692541"/>
          </a:xfrm>
          <a:custGeom>
            <a:avLst/>
            <a:gdLst>
              <a:gd name="connsiteX0" fmla="*/ 0 w 8100127"/>
              <a:gd name="connsiteY0" fmla="*/ 82293 h 493748"/>
              <a:gd name="connsiteX1" fmla="*/ 82293 w 8100127"/>
              <a:gd name="connsiteY1" fmla="*/ 0 h 493748"/>
              <a:gd name="connsiteX2" fmla="*/ 8017834 w 8100127"/>
              <a:gd name="connsiteY2" fmla="*/ 0 h 493748"/>
              <a:gd name="connsiteX3" fmla="*/ 8100127 w 8100127"/>
              <a:gd name="connsiteY3" fmla="*/ 82293 h 493748"/>
              <a:gd name="connsiteX4" fmla="*/ 8100127 w 8100127"/>
              <a:gd name="connsiteY4" fmla="*/ 411455 h 493748"/>
              <a:gd name="connsiteX5" fmla="*/ 8017834 w 8100127"/>
              <a:gd name="connsiteY5" fmla="*/ 493748 h 493748"/>
              <a:gd name="connsiteX6" fmla="*/ 82293 w 8100127"/>
              <a:gd name="connsiteY6" fmla="*/ 493748 h 493748"/>
              <a:gd name="connsiteX7" fmla="*/ 0 w 8100127"/>
              <a:gd name="connsiteY7" fmla="*/ 411455 h 493748"/>
              <a:gd name="connsiteX8" fmla="*/ 0 w 8100127"/>
              <a:gd name="connsiteY8" fmla="*/ 82293 h 493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00127" h="493748">
                <a:moveTo>
                  <a:pt x="0" y="82293"/>
                </a:moveTo>
                <a:cubicBezTo>
                  <a:pt x="0" y="36844"/>
                  <a:pt x="36844" y="0"/>
                  <a:pt x="82293" y="0"/>
                </a:cubicBezTo>
                <a:lnTo>
                  <a:pt x="8017834" y="0"/>
                </a:lnTo>
                <a:cubicBezTo>
                  <a:pt x="8063283" y="0"/>
                  <a:pt x="8100127" y="36844"/>
                  <a:pt x="8100127" y="82293"/>
                </a:cubicBezTo>
                <a:lnTo>
                  <a:pt x="8100127" y="411455"/>
                </a:lnTo>
                <a:cubicBezTo>
                  <a:pt x="8100127" y="456904"/>
                  <a:pt x="8063283" y="493748"/>
                  <a:pt x="8017834" y="493748"/>
                </a:cubicBezTo>
                <a:lnTo>
                  <a:pt x="82293" y="493748"/>
                </a:lnTo>
                <a:cubicBezTo>
                  <a:pt x="36844" y="493748"/>
                  <a:pt x="0" y="456904"/>
                  <a:pt x="0" y="411455"/>
                </a:cubicBezTo>
                <a:lnTo>
                  <a:pt x="0" y="82293"/>
                </a:lnTo>
                <a:close/>
              </a:path>
            </a:pathLst>
          </a:custGeom>
          <a:solidFill>
            <a:srgbClr val="659B91"/>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85063" tIns="85063" rIns="85063" bIns="85063" numCol="1" spcCol="1270" anchor="ctr" anchorCtr="0">
            <a:noAutofit/>
          </a:bodyPr>
          <a:lstStyle/>
          <a:p>
            <a:r>
              <a:rPr lang="es-ES" dirty="0"/>
              <a:t>La manera más sencilla es descargar el instalador desde su </a:t>
            </a:r>
            <a:r>
              <a:rPr lang="es-ES" dirty="0">
                <a:hlinkClick r:id="rId3"/>
              </a:rPr>
              <a:t>web oficial</a:t>
            </a:r>
            <a:endParaRPr lang="es-ES_tradnl" sz="1600" dirty="0"/>
          </a:p>
        </p:txBody>
      </p:sp>
      <p:sp>
        <p:nvSpPr>
          <p:cNvPr id="9" name="Forma libre: forma 8">
            <a:extLst>
              <a:ext uri="{FF2B5EF4-FFF2-40B4-BE49-F238E27FC236}">
                <a16:creationId xmlns:a16="http://schemas.microsoft.com/office/drawing/2014/main" id="{DF4B0FD5-A85B-4216-9E64-8773811DE056}"/>
              </a:ext>
            </a:extLst>
          </p:cNvPr>
          <p:cNvSpPr/>
          <p:nvPr/>
        </p:nvSpPr>
        <p:spPr>
          <a:xfrm>
            <a:off x="647699" y="2376849"/>
            <a:ext cx="8100127" cy="692541"/>
          </a:xfrm>
          <a:custGeom>
            <a:avLst/>
            <a:gdLst>
              <a:gd name="connsiteX0" fmla="*/ 0 w 8100127"/>
              <a:gd name="connsiteY0" fmla="*/ 82293 h 493748"/>
              <a:gd name="connsiteX1" fmla="*/ 82293 w 8100127"/>
              <a:gd name="connsiteY1" fmla="*/ 0 h 493748"/>
              <a:gd name="connsiteX2" fmla="*/ 8017834 w 8100127"/>
              <a:gd name="connsiteY2" fmla="*/ 0 h 493748"/>
              <a:gd name="connsiteX3" fmla="*/ 8100127 w 8100127"/>
              <a:gd name="connsiteY3" fmla="*/ 82293 h 493748"/>
              <a:gd name="connsiteX4" fmla="*/ 8100127 w 8100127"/>
              <a:gd name="connsiteY4" fmla="*/ 411455 h 493748"/>
              <a:gd name="connsiteX5" fmla="*/ 8017834 w 8100127"/>
              <a:gd name="connsiteY5" fmla="*/ 493748 h 493748"/>
              <a:gd name="connsiteX6" fmla="*/ 82293 w 8100127"/>
              <a:gd name="connsiteY6" fmla="*/ 493748 h 493748"/>
              <a:gd name="connsiteX7" fmla="*/ 0 w 8100127"/>
              <a:gd name="connsiteY7" fmla="*/ 411455 h 493748"/>
              <a:gd name="connsiteX8" fmla="*/ 0 w 8100127"/>
              <a:gd name="connsiteY8" fmla="*/ 82293 h 493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00127" h="493748">
                <a:moveTo>
                  <a:pt x="0" y="82293"/>
                </a:moveTo>
                <a:cubicBezTo>
                  <a:pt x="0" y="36844"/>
                  <a:pt x="36844" y="0"/>
                  <a:pt x="82293" y="0"/>
                </a:cubicBezTo>
                <a:lnTo>
                  <a:pt x="8017834" y="0"/>
                </a:lnTo>
                <a:cubicBezTo>
                  <a:pt x="8063283" y="0"/>
                  <a:pt x="8100127" y="36844"/>
                  <a:pt x="8100127" y="82293"/>
                </a:cubicBezTo>
                <a:lnTo>
                  <a:pt x="8100127" y="411455"/>
                </a:lnTo>
                <a:cubicBezTo>
                  <a:pt x="8100127" y="456904"/>
                  <a:pt x="8063283" y="493748"/>
                  <a:pt x="8017834" y="493748"/>
                </a:cubicBezTo>
                <a:lnTo>
                  <a:pt x="82293" y="493748"/>
                </a:lnTo>
                <a:cubicBezTo>
                  <a:pt x="36844" y="493748"/>
                  <a:pt x="0" y="456904"/>
                  <a:pt x="0" y="411455"/>
                </a:cubicBezTo>
                <a:lnTo>
                  <a:pt x="0" y="82293"/>
                </a:lnTo>
                <a:close/>
              </a:path>
            </a:pathLst>
          </a:custGeom>
          <a:solidFill>
            <a:srgbClr val="659B91"/>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85063" tIns="85063" rIns="85063" bIns="85063" numCol="1" spcCol="1270" anchor="ctr" anchorCtr="0">
            <a:noAutofit/>
          </a:bodyPr>
          <a:lstStyle/>
          <a:p>
            <a:r>
              <a:rPr lang="es-ES" dirty="0"/>
              <a:t>O podemos utilizar </a:t>
            </a:r>
            <a:r>
              <a:rPr lang="es-ES" b="1" dirty="0"/>
              <a:t>NVM (</a:t>
            </a:r>
            <a:r>
              <a:rPr lang="es-ES" b="1" dirty="0" err="1"/>
              <a:t>Node</a:t>
            </a:r>
            <a:r>
              <a:rPr lang="es-ES" b="1" dirty="0"/>
              <a:t> </a:t>
            </a:r>
            <a:r>
              <a:rPr lang="es-ES" b="1" dirty="0" err="1"/>
              <a:t>Version</a:t>
            </a:r>
            <a:r>
              <a:rPr lang="es-ES" b="1" dirty="0"/>
              <a:t> Manager)</a:t>
            </a:r>
            <a:r>
              <a:rPr lang="es-ES" dirty="0"/>
              <a:t> si queremos trabajar con distintas versiones de </a:t>
            </a:r>
            <a:r>
              <a:rPr lang="es-ES" dirty="0" err="1"/>
              <a:t>Node</a:t>
            </a:r>
            <a:r>
              <a:rPr lang="es-ES" dirty="0"/>
              <a:t>. </a:t>
            </a:r>
            <a:r>
              <a:rPr lang="es-ES" dirty="0">
                <a:hlinkClick r:id="rId4"/>
              </a:rPr>
              <a:t>Documentación de NVM</a:t>
            </a:r>
            <a:endParaRPr lang="es-ES_tradnl" sz="1600" dirty="0"/>
          </a:p>
        </p:txBody>
      </p:sp>
      <p:pic>
        <p:nvPicPr>
          <p:cNvPr id="12" name="Imagen 11" descr="Icono&#10;&#10;Descripción generada automáticamente">
            <a:extLst>
              <a:ext uri="{FF2B5EF4-FFF2-40B4-BE49-F238E27FC236}">
                <a16:creationId xmlns:a16="http://schemas.microsoft.com/office/drawing/2014/main" id="{C7FBF3AA-BFA1-4BDD-96F9-585C12CA9B3D}"/>
              </a:ext>
            </a:extLst>
          </p:cNvPr>
          <p:cNvPicPr>
            <a:picLocks noChangeAspect="1"/>
          </p:cNvPicPr>
          <p:nvPr/>
        </p:nvPicPr>
        <p:blipFill>
          <a:blip r:embed="rId5"/>
          <a:stretch>
            <a:fillRect/>
          </a:stretch>
        </p:blipFill>
        <p:spPr>
          <a:xfrm>
            <a:off x="3391637" y="4081769"/>
            <a:ext cx="2757600" cy="741105"/>
          </a:xfrm>
          <a:prstGeom prst="rect">
            <a:avLst/>
          </a:prstGeom>
        </p:spPr>
      </p:pic>
    </p:spTree>
    <p:extLst>
      <p:ext uri="{BB962C8B-B14F-4D97-AF65-F5344CB8AC3E}">
        <p14:creationId xmlns:p14="http://schemas.microsoft.com/office/powerpoint/2010/main" val="1519982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ángulo 6">
            <a:extLst>
              <a:ext uri="{FF2B5EF4-FFF2-40B4-BE49-F238E27FC236}">
                <a16:creationId xmlns:a16="http://schemas.microsoft.com/office/drawing/2014/main" id="{2B4C0691-CCF6-4700-A7E5-258D915F9F45}"/>
              </a:ext>
            </a:extLst>
          </p:cNvPr>
          <p:cNvSpPr/>
          <p:nvPr/>
        </p:nvSpPr>
        <p:spPr>
          <a:xfrm rot="10800000">
            <a:off x="1229032" y="1621847"/>
            <a:ext cx="135122" cy="1441515"/>
          </a:xfrm>
          <a:prstGeom prst="rect">
            <a:avLst/>
          </a:prstGeom>
          <a:solidFill>
            <a:srgbClr val="D8D800"/>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ES_tradnl" dirty="0"/>
          </a:p>
        </p:txBody>
      </p:sp>
      <p:sp>
        <p:nvSpPr>
          <p:cNvPr id="15" name="Title 1">
            <a:extLst>
              <a:ext uri="{FF2B5EF4-FFF2-40B4-BE49-F238E27FC236}">
                <a16:creationId xmlns:a16="http://schemas.microsoft.com/office/drawing/2014/main" id="{86B6CDE2-EADE-430A-81A9-A4C92D7A9C60}"/>
              </a:ext>
            </a:extLst>
          </p:cNvPr>
          <p:cNvSpPr txBox="1">
            <a:spLocks/>
          </p:cNvSpPr>
          <p:nvPr/>
        </p:nvSpPr>
        <p:spPr>
          <a:xfrm>
            <a:off x="9269290" y="1621848"/>
            <a:ext cx="7217587" cy="731371"/>
          </a:xfrm>
          <a:prstGeom prst="rect">
            <a:avLst/>
          </a:prstGeom>
        </p:spPr>
        <p:txBody>
          <a:bodyPr vert="horz" wrap="square" lIns="0" tIns="45720" rIns="91440" bIns="45720" rtlCol="0" anchor="t" anchorCtr="0">
            <a:noAutofit/>
          </a:bodyPr>
          <a:lstStyle>
            <a:lvl1pPr algn="l" defTabSz="457200" rtl="0" eaLnBrk="1" latinLnBrk="0" hangingPunct="1">
              <a:spcBef>
                <a:spcPct val="0"/>
              </a:spcBef>
              <a:buNone/>
              <a:defRPr sz="5400" b="0" i="0" kern="1200">
                <a:solidFill>
                  <a:schemeClr val="tx1"/>
                </a:solidFill>
                <a:latin typeface="Neo Sans Std Medium"/>
                <a:ea typeface="+mj-ea"/>
                <a:cs typeface="Neo Sans Std Medium"/>
              </a:defRPr>
            </a:lvl1pPr>
          </a:lstStyle>
          <a:p>
            <a:pPr>
              <a:tabLst>
                <a:tab pos="90488" algn="l"/>
              </a:tabLst>
            </a:pPr>
            <a:r>
              <a:rPr lang="en-US" sz="4800" spc="-300" dirty="0" err="1">
                <a:solidFill>
                  <a:schemeClr val="bg1">
                    <a:lumMod val="50000"/>
                  </a:schemeClr>
                </a:solidFill>
                <a:latin typeface="Montserrat SemiBold" panose="00000700000000000000" pitchFamily="2" charset="0"/>
              </a:rPr>
              <a:t>npm</a:t>
            </a:r>
            <a:r>
              <a:rPr lang="en-US" sz="4800" spc="-300" dirty="0">
                <a:solidFill>
                  <a:schemeClr val="bg1">
                    <a:lumMod val="50000"/>
                  </a:schemeClr>
                </a:solidFill>
                <a:latin typeface="Montserrat SemiBold" panose="00000700000000000000" pitchFamily="2" charset="0"/>
              </a:rPr>
              <a:t> </a:t>
            </a:r>
          </a:p>
        </p:txBody>
      </p:sp>
      <p:sp>
        <p:nvSpPr>
          <p:cNvPr id="5" name="Title 1">
            <a:extLst>
              <a:ext uri="{FF2B5EF4-FFF2-40B4-BE49-F238E27FC236}">
                <a16:creationId xmlns:a16="http://schemas.microsoft.com/office/drawing/2014/main" id="{3BB7A800-AFB9-41A8-9E0C-01E0EC075CE9}"/>
              </a:ext>
            </a:extLst>
          </p:cNvPr>
          <p:cNvSpPr txBox="1">
            <a:spLocks/>
          </p:cNvSpPr>
          <p:nvPr/>
        </p:nvSpPr>
        <p:spPr>
          <a:xfrm>
            <a:off x="9269289" y="2353219"/>
            <a:ext cx="7217587" cy="712907"/>
          </a:xfrm>
          <a:prstGeom prst="rect">
            <a:avLst/>
          </a:prstGeom>
        </p:spPr>
        <p:txBody>
          <a:bodyPr vert="horz" wrap="square" lIns="0" tIns="45720" rIns="91440" bIns="45720" rtlCol="0" anchor="t" anchorCtr="0">
            <a:noAutofit/>
          </a:bodyPr>
          <a:lstStyle>
            <a:lvl1pPr algn="l" defTabSz="457200" rtl="0" eaLnBrk="1" latinLnBrk="0" hangingPunct="1">
              <a:spcBef>
                <a:spcPct val="0"/>
              </a:spcBef>
              <a:buNone/>
              <a:defRPr sz="5400" b="0" i="0" kern="1200">
                <a:solidFill>
                  <a:schemeClr val="tx1"/>
                </a:solidFill>
                <a:latin typeface="Neo Sans Std Medium"/>
                <a:ea typeface="+mj-ea"/>
                <a:cs typeface="Neo Sans Std Medium"/>
              </a:defRPr>
            </a:lvl1pPr>
          </a:lstStyle>
          <a:p>
            <a:pPr>
              <a:tabLst>
                <a:tab pos="90488" algn="l"/>
              </a:tabLst>
            </a:pPr>
            <a:r>
              <a:rPr lang="en-US" sz="4000" spc="-300" dirty="0">
                <a:solidFill>
                  <a:schemeClr val="bg1">
                    <a:lumMod val="50000"/>
                  </a:schemeClr>
                </a:solidFill>
                <a:latin typeface="+mn-lt"/>
              </a:rPr>
              <a:t>Node Package Manager</a:t>
            </a:r>
          </a:p>
        </p:txBody>
      </p:sp>
    </p:spTree>
    <p:extLst>
      <p:ext uri="{BB962C8B-B14F-4D97-AF65-F5344CB8AC3E}">
        <p14:creationId xmlns:p14="http://schemas.microsoft.com/office/powerpoint/2010/main" val="1025698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fltVal val="0"/>
                                          </p:val>
                                        </p:tav>
                                        <p:tav tm="100000">
                                          <p:val>
                                            <p:strVal val="#ppt_w"/>
                                          </p:val>
                                        </p:tav>
                                      </p:tavLst>
                                    </p:anim>
                                    <p:anim calcmode="lin" valueType="num">
                                      <p:cBhvr>
                                        <p:cTn id="8" dur="1000" fill="hold"/>
                                        <p:tgtEl>
                                          <p:spTgt spid="7"/>
                                        </p:tgtEl>
                                        <p:attrNameLst>
                                          <p:attrName>ppt_h</p:attrName>
                                        </p:attrNameLst>
                                      </p:cBhvr>
                                      <p:tavLst>
                                        <p:tav tm="0">
                                          <p:val>
                                            <p:fltVal val="0"/>
                                          </p:val>
                                        </p:tav>
                                        <p:tav tm="100000">
                                          <p:val>
                                            <p:strVal val="#ppt_h"/>
                                          </p:val>
                                        </p:tav>
                                      </p:tavLst>
                                    </p:anim>
                                    <p:anim calcmode="lin" valueType="num">
                                      <p:cBhvr>
                                        <p:cTn id="9" dur="1000" fill="hold"/>
                                        <p:tgtEl>
                                          <p:spTgt spid="7"/>
                                        </p:tgtEl>
                                        <p:attrNameLst>
                                          <p:attrName>style.rotation</p:attrName>
                                        </p:attrNameLst>
                                      </p:cBhvr>
                                      <p:tavLst>
                                        <p:tav tm="0">
                                          <p:val>
                                            <p:fltVal val="90"/>
                                          </p:val>
                                        </p:tav>
                                        <p:tav tm="100000">
                                          <p:val>
                                            <p:fltVal val="0"/>
                                          </p:val>
                                        </p:tav>
                                      </p:tavLst>
                                    </p:anim>
                                    <p:animEffect transition="in" filter="fade">
                                      <p:cBhvr>
                                        <p:cTn id="10" dur="1000"/>
                                        <p:tgtEl>
                                          <p:spTgt spid="7"/>
                                        </p:tgtEl>
                                      </p:cBhvr>
                                    </p:animEffect>
                                  </p:childTnLst>
                                </p:cTn>
                              </p:par>
                            </p:childTnLst>
                          </p:cTn>
                        </p:par>
                        <p:par>
                          <p:cTn id="11" fill="hold">
                            <p:stCondLst>
                              <p:cond delay="1000"/>
                            </p:stCondLst>
                            <p:childTnLst>
                              <p:par>
                                <p:cTn id="12" presetID="42" presetClass="path" presetSubtype="0" accel="50000" decel="50000" fill="hold" grpId="0" nodeType="afterEffect">
                                  <p:stCondLst>
                                    <p:cond delay="0"/>
                                  </p:stCondLst>
                                  <p:childTnLst>
                                    <p:animMotion origin="layout" path="M -3.33333E-6 2.46914E-7 L -0.85503 0.00463 " pathEditMode="relative" rAng="0" ptsTypes="AA">
                                      <p:cBhvr>
                                        <p:cTn id="13" dur="1000" fill="hold"/>
                                        <p:tgtEl>
                                          <p:spTgt spid="15"/>
                                        </p:tgtEl>
                                        <p:attrNameLst>
                                          <p:attrName>ppt_x</p:attrName>
                                          <p:attrName>ppt_y</p:attrName>
                                        </p:attrNameLst>
                                      </p:cBhvr>
                                      <p:rCtr x="-42760" y="216"/>
                                    </p:animMotion>
                                  </p:childTnLst>
                                </p:cTn>
                              </p:par>
                              <p:par>
                                <p:cTn id="14" presetID="42" presetClass="path" presetSubtype="0" accel="50000" decel="50000" fill="hold" grpId="0" nodeType="withEffect">
                                  <p:stCondLst>
                                    <p:cond delay="0"/>
                                  </p:stCondLst>
                                  <p:childTnLst>
                                    <p:animMotion origin="layout" path="M -3.33333E-6 -3.20988E-6 L -0.85382 -0.00308 " pathEditMode="relative" rAng="0" ptsTypes="AA">
                                      <p:cBhvr>
                                        <p:cTn id="15" dur="1000" fill="hold"/>
                                        <p:tgtEl>
                                          <p:spTgt spid="5"/>
                                        </p:tgtEl>
                                        <p:attrNameLst>
                                          <p:attrName>ppt_x</p:attrName>
                                          <p:attrName>ppt_y</p:attrName>
                                        </p:attrNameLst>
                                      </p:cBhvr>
                                      <p:rCtr x="-42691" y="-15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5" grpId="0"/>
      <p:bldP spid="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647699" y="-1627"/>
            <a:ext cx="8245476" cy="810657"/>
          </a:xfrm>
        </p:spPr>
        <p:txBody>
          <a:bodyPr lIns="0" anchor="b"/>
          <a:lstStyle/>
          <a:p>
            <a:r>
              <a:rPr lang="es-ES_tradnl" sz="4000" spc="-300" dirty="0">
                <a:solidFill>
                  <a:schemeClr val="bg1">
                    <a:lumMod val="50000"/>
                  </a:schemeClr>
                </a:solidFill>
                <a:latin typeface="Montserrat SemiBold" panose="00000700000000000000" pitchFamily="2" charset="0"/>
              </a:rPr>
              <a:t>¿Qué es </a:t>
            </a:r>
            <a:r>
              <a:rPr lang="es-ES_tradnl" sz="4000" spc="-300" dirty="0" err="1">
                <a:solidFill>
                  <a:schemeClr val="bg1">
                    <a:lumMod val="50000"/>
                  </a:schemeClr>
                </a:solidFill>
                <a:latin typeface="Montserrat SemiBold" panose="00000700000000000000" pitchFamily="2" charset="0"/>
              </a:rPr>
              <a:t>npm</a:t>
            </a:r>
            <a:r>
              <a:rPr lang="es-ES_tradnl" sz="4000" spc="-300" dirty="0">
                <a:solidFill>
                  <a:schemeClr val="bg1">
                    <a:lumMod val="50000"/>
                  </a:schemeClr>
                </a:solidFill>
                <a:latin typeface="Montserrat SemiBold" panose="00000700000000000000" pitchFamily="2" charset="0"/>
              </a:rPr>
              <a:t>?</a:t>
            </a:r>
          </a:p>
        </p:txBody>
      </p:sp>
      <p:sp>
        <p:nvSpPr>
          <p:cNvPr id="18" name="Rectángulo 17">
            <a:extLst>
              <a:ext uri="{FF2B5EF4-FFF2-40B4-BE49-F238E27FC236}">
                <a16:creationId xmlns:a16="http://schemas.microsoft.com/office/drawing/2014/main" id="{2500B578-A172-4123-A9F9-10474B82C587}"/>
              </a:ext>
            </a:extLst>
          </p:cNvPr>
          <p:cNvSpPr/>
          <p:nvPr/>
        </p:nvSpPr>
        <p:spPr>
          <a:xfrm>
            <a:off x="0" y="0"/>
            <a:ext cx="254000" cy="5143500"/>
          </a:xfrm>
          <a:prstGeom prst="rect">
            <a:avLst/>
          </a:prstGeom>
          <a:solidFill>
            <a:srgbClr val="D8D800"/>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ES_tradnl" dirty="0"/>
          </a:p>
        </p:txBody>
      </p:sp>
      <p:sp>
        <p:nvSpPr>
          <p:cNvPr id="8" name="Forma libre: forma 7">
            <a:extLst>
              <a:ext uri="{FF2B5EF4-FFF2-40B4-BE49-F238E27FC236}">
                <a16:creationId xmlns:a16="http://schemas.microsoft.com/office/drawing/2014/main" id="{97A9CB7E-D95F-4310-A797-3CB0AB67C76B}"/>
              </a:ext>
            </a:extLst>
          </p:cNvPr>
          <p:cNvSpPr/>
          <p:nvPr/>
        </p:nvSpPr>
        <p:spPr>
          <a:xfrm>
            <a:off x="647699" y="949692"/>
            <a:ext cx="8100127" cy="448786"/>
          </a:xfrm>
          <a:custGeom>
            <a:avLst/>
            <a:gdLst>
              <a:gd name="connsiteX0" fmla="*/ 0 w 8100127"/>
              <a:gd name="connsiteY0" fmla="*/ 82293 h 493748"/>
              <a:gd name="connsiteX1" fmla="*/ 82293 w 8100127"/>
              <a:gd name="connsiteY1" fmla="*/ 0 h 493748"/>
              <a:gd name="connsiteX2" fmla="*/ 8017834 w 8100127"/>
              <a:gd name="connsiteY2" fmla="*/ 0 h 493748"/>
              <a:gd name="connsiteX3" fmla="*/ 8100127 w 8100127"/>
              <a:gd name="connsiteY3" fmla="*/ 82293 h 493748"/>
              <a:gd name="connsiteX4" fmla="*/ 8100127 w 8100127"/>
              <a:gd name="connsiteY4" fmla="*/ 411455 h 493748"/>
              <a:gd name="connsiteX5" fmla="*/ 8017834 w 8100127"/>
              <a:gd name="connsiteY5" fmla="*/ 493748 h 493748"/>
              <a:gd name="connsiteX6" fmla="*/ 82293 w 8100127"/>
              <a:gd name="connsiteY6" fmla="*/ 493748 h 493748"/>
              <a:gd name="connsiteX7" fmla="*/ 0 w 8100127"/>
              <a:gd name="connsiteY7" fmla="*/ 411455 h 493748"/>
              <a:gd name="connsiteX8" fmla="*/ 0 w 8100127"/>
              <a:gd name="connsiteY8" fmla="*/ 82293 h 493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00127" h="493748">
                <a:moveTo>
                  <a:pt x="0" y="82293"/>
                </a:moveTo>
                <a:cubicBezTo>
                  <a:pt x="0" y="36844"/>
                  <a:pt x="36844" y="0"/>
                  <a:pt x="82293" y="0"/>
                </a:cubicBezTo>
                <a:lnTo>
                  <a:pt x="8017834" y="0"/>
                </a:lnTo>
                <a:cubicBezTo>
                  <a:pt x="8063283" y="0"/>
                  <a:pt x="8100127" y="36844"/>
                  <a:pt x="8100127" y="82293"/>
                </a:cubicBezTo>
                <a:lnTo>
                  <a:pt x="8100127" y="411455"/>
                </a:lnTo>
                <a:cubicBezTo>
                  <a:pt x="8100127" y="456904"/>
                  <a:pt x="8063283" y="493748"/>
                  <a:pt x="8017834" y="493748"/>
                </a:cubicBezTo>
                <a:lnTo>
                  <a:pt x="82293" y="493748"/>
                </a:lnTo>
                <a:cubicBezTo>
                  <a:pt x="36844" y="493748"/>
                  <a:pt x="0" y="456904"/>
                  <a:pt x="0" y="411455"/>
                </a:cubicBezTo>
                <a:lnTo>
                  <a:pt x="0" y="82293"/>
                </a:lnTo>
                <a:close/>
              </a:path>
            </a:pathLst>
          </a:custGeom>
          <a:solidFill>
            <a:srgbClr val="659B91"/>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85063" tIns="85063" rIns="85063" bIns="85063" numCol="1" spcCol="1270" anchor="ctr" anchorCtr="0">
            <a:spAutoFit/>
          </a:bodyPr>
          <a:lstStyle/>
          <a:p>
            <a:r>
              <a:rPr lang="es-ES" dirty="0"/>
              <a:t>Es un gestor de paquetes por línea de comandos </a:t>
            </a:r>
            <a:endParaRPr lang="es-ES_tradnl" sz="1600" b="1" dirty="0"/>
          </a:p>
        </p:txBody>
      </p:sp>
      <p:sp>
        <p:nvSpPr>
          <p:cNvPr id="9" name="Forma libre: forma 8">
            <a:extLst>
              <a:ext uri="{FF2B5EF4-FFF2-40B4-BE49-F238E27FC236}">
                <a16:creationId xmlns:a16="http://schemas.microsoft.com/office/drawing/2014/main" id="{636E3715-039F-4A58-B283-86CBA1A89926}"/>
              </a:ext>
            </a:extLst>
          </p:cNvPr>
          <p:cNvSpPr/>
          <p:nvPr/>
        </p:nvSpPr>
        <p:spPr>
          <a:xfrm>
            <a:off x="647698" y="1666250"/>
            <a:ext cx="8100127" cy="725785"/>
          </a:xfrm>
          <a:custGeom>
            <a:avLst/>
            <a:gdLst>
              <a:gd name="connsiteX0" fmla="*/ 0 w 8100127"/>
              <a:gd name="connsiteY0" fmla="*/ 82293 h 493748"/>
              <a:gd name="connsiteX1" fmla="*/ 82293 w 8100127"/>
              <a:gd name="connsiteY1" fmla="*/ 0 h 493748"/>
              <a:gd name="connsiteX2" fmla="*/ 8017834 w 8100127"/>
              <a:gd name="connsiteY2" fmla="*/ 0 h 493748"/>
              <a:gd name="connsiteX3" fmla="*/ 8100127 w 8100127"/>
              <a:gd name="connsiteY3" fmla="*/ 82293 h 493748"/>
              <a:gd name="connsiteX4" fmla="*/ 8100127 w 8100127"/>
              <a:gd name="connsiteY4" fmla="*/ 411455 h 493748"/>
              <a:gd name="connsiteX5" fmla="*/ 8017834 w 8100127"/>
              <a:gd name="connsiteY5" fmla="*/ 493748 h 493748"/>
              <a:gd name="connsiteX6" fmla="*/ 82293 w 8100127"/>
              <a:gd name="connsiteY6" fmla="*/ 493748 h 493748"/>
              <a:gd name="connsiteX7" fmla="*/ 0 w 8100127"/>
              <a:gd name="connsiteY7" fmla="*/ 411455 h 493748"/>
              <a:gd name="connsiteX8" fmla="*/ 0 w 8100127"/>
              <a:gd name="connsiteY8" fmla="*/ 82293 h 493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00127" h="493748">
                <a:moveTo>
                  <a:pt x="0" y="82293"/>
                </a:moveTo>
                <a:cubicBezTo>
                  <a:pt x="0" y="36844"/>
                  <a:pt x="36844" y="0"/>
                  <a:pt x="82293" y="0"/>
                </a:cubicBezTo>
                <a:lnTo>
                  <a:pt x="8017834" y="0"/>
                </a:lnTo>
                <a:cubicBezTo>
                  <a:pt x="8063283" y="0"/>
                  <a:pt x="8100127" y="36844"/>
                  <a:pt x="8100127" y="82293"/>
                </a:cubicBezTo>
                <a:lnTo>
                  <a:pt x="8100127" y="411455"/>
                </a:lnTo>
                <a:cubicBezTo>
                  <a:pt x="8100127" y="456904"/>
                  <a:pt x="8063283" y="493748"/>
                  <a:pt x="8017834" y="493748"/>
                </a:cubicBezTo>
                <a:lnTo>
                  <a:pt x="82293" y="493748"/>
                </a:lnTo>
                <a:cubicBezTo>
                  <a:pt x="36844" y="493748"/>
                  <a:pt x="0" y="456904"/>
                  <a:pt x="0" y="411455"/>
                </a:cubicBezTo>
                <a:lnTo>
                  <a:pt x="0" y="82293"/>
                </a:lnTo>
                <a:close/>
              </a:path>
            </a:pathLst>
          </a:custGeom>
          <a:solidFill>
            <a:srgbClr val="659B91"/>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85063" tIns="85063" rIns="85063" bIns="85063" numCol="1" spcCol="1270" anchor="ctr" anchorCtr="0">
            <a:spAutoFit/>
          </a:bodyPr>
          <a:lstStyle/>
          <a:p>
            <a:r>
              <a:rPr lang="es-ES" dirty="0"/>
              <a:t>Permite instalar librerías y administrar dependencias en nuestros proyectos</a:t>
            </a:r>
            <a:endParaRPr lang="es-ES_tradnl" sz="1600" b="1" dirty="0"/>
          </a:p>
        </p:txBody>
      </p:sp>
      <p:pic>
        <p:nvPicPr>
          <p:cNvPr id="3" name="Imagen 2" descr="Logotipo&#10;&#10;Descripción generada automáticamente">
            <a:extLst>
              <a:ext uri="{FF2B5EF4-FFF2-40B4-BE49-F238E27FC236}">
                <a16:creationId xmlns:a16="http://schemas.microsoft.com/office/drawing/2014/main" id="{B49C82CF-2A33-403B-9927-730F06A8FE5E}"/>
              </a:ext>
            </a:extLst>
          </p:cNvPr>
          <p:cNvPicPr>
            <a:picLocks noChangeAspect="1"/>
          </p:cNvPicPr>
          <p:nvPr/>
        </p:nvPicPr>
        <p:blipFill>
          <a:blip r:embed="rId3"/>
          <a:stretch>
            <a:fillRect/>
          </a:stretch>
        </p:blipFill>
        <p:spPr>
          <a:xfrm>
            <a:off x="3560400" y="4193808"/>
            <a:ext cx="2023200" cy="787362"/>
          </a:xfrm>
          <a:prstGeom prst="rect">
            <a:avLst/>
          </a:prstGeom>
        </p:spPr>
      </p:pic>
      <p:sp>
        <p:nvSpPr>
          <p:cNvPr id="13" name="Forma libre: forma 12">
            <a:extLst>
              <a:ext uri="{FF2B5EF4-FFF2-40B4-BE49-F238E27FC236}">
                <a16:creationId xmlns:a16="http://schemas.microsoft.com/office/drawing/2014/main" id="{7127248F-A7D1-4ECB-A5AD-03998A80917A}"/>
              </a:ext>
            </a:extLst>
          </p:cNvPr>
          <p:cNvSpPr/>
          <p:nvPr/>
        </p:nvSpPr>
        <p:spPr>
          <a:xfrm>
            <a:off x="647699" y="2659807"/>
            <a:ext cx="8100127" cy="725785"/>
          </a:xfrm>
          <a:custGeom>
            <a:avLst/>
            <a:gdLst>
              <a:gd name="connsiteX0" fmla="*/ 0 w 8100127"/>
              <a:gd name="connsiteY0" fmla="*/ 82293 h 493748"/>
              <a:gd name="connsiteX1" fmla="*/ 82293 w 8100127"/>
              <a:gd name="connsiteY1" fmla="*/ 0 h 493748"/>
              <a:gd name="connsiteX2" fmla="*/ 8017834 w 8100127"/>
              <a:gd name="connsiteY2" fmla="*/ 0 h 493748"/>
              <a:gd name="connsiteX3" fmla="*/ 8100127 w 8100127"/>
              <a:gd name="connsiteY3" fmla="*/ 82293 h 493748"/>
              <a:gd name="connsiteX4" fmla="*/ 8100127 w 8100127"/>
              <a:gd name="connsiteY4" fmla="*/ 411455 h 493748"/>
              <a:gd name="connsiteX5" fmla="*/ 8017834 w 8100127"/>
              <a:gd name="connsiteY5" fmla="*/ 493748 h 493748"/>
              <a:gd name="connsiteX6" fmla="*/ 82293 w 8100127"/>
              <a:gd name="connsiteY6" fmla="*/ 493748 h 493748"/>
              <a:gd name="connsiteX7" fmla="*/ 0 w 8100127"/>
              <a:gd name="connsiteY7" fmla="*/ 411455 h 493748"/>
              <a:gd name="connsiteX8" fmla="*/ 0 w 8100127"/>
              <a:gd name="connsiteY8" fmla="*/ 82293 h 493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00127" h="493748">
                <a:moveTo>
                  <a:pt x="0" y="82293"/>
                </a:moveTo>
                <a:cubicBezTo>
                  <a:pt x="0" y="36844"/>
                  <a:pt x="36844" y="0"/>
                  <a:pt x="82293" y="0"/>
                </a:cubicBezTo>
                <a:lnTo>
                  <a:pt x="8017834" y="0"/>
                </a:lnTo>
                <a:cubicBezTo>
                  <a:pt x="8063283" y="0"/>
                  <a:pt x="8100127" y="36844"/>
                  <a:pt x="8100127" y="82293"/>
                </a:cubicBezTo>
                <a:lnTo>
                  <a:pt x="8100127" y="411455"/>
                </a:lnTo>
                <a:cubicBezTo>
                  <a:pt x="8100127" y="456904"/>
                  <a:pt x="8063283" y="493748"/>
                  <a:pt x="8017834" y="493748"/>
                </a:cubicBezTo>
                <a:lnTo>
                  <a:pt x="82293" y="493748"/>
                </a:lnTo>
                <a:cubicBezTo>
                  <a:pt x="36844" y="493748"/>
                  <a:pt x="0" y="456904"/>
                  <a:pt x="0" y="411455"/>
                </a:cubicBezTo>
                <a:lnTo>
                  <a:pt x="0" y="82293"/>
                </a:lnTo>
                <a:close/>
              </a:path>
            </a:pathLst>
          </a:custGeom>
          <a:solidFill>
            <a:srgbClr val="659B91"/>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85063" tIns="85063" rIns="85063" bIns="85063" numCol="1" spcCol="1270" anchor="ctr" anchorCtr="0">
            <a:spAutoFit/>
          </a:bodyPr>
          <a:lstStyle/>
          <a:p>
            <a:r>
              <a:rPr lang="es-ES" dirty="0"/>
              <a:t>Podemos instalar un paquete en nuestro proyecto de manera local (</a:t>
            </a:r>
            <a:r>
              <a:rPr lang="es-ES" dirty="0" err="1"/>
              <a:t>node_modules</a:t>
            </a:r>
            <a:r>
              <a:rPr lang="es-ES" dirty="0"/>
              <a:t>) o de manera global.</a:t>
            </a:r>
            <a:endParaRPr lang="es-ES_tradnl" sz="1600" b="1" dirty="0"/>
          </a:p>
        </p:txBody>
      </p:sp>
    </p:spTree>
    <p:extLst>
      <p:ext uri="{BB962C8B-B14F-4D97-AF65-F5344CB8AC3E}">
        <p14:creationId xmlns:p14="http://schemas.microsoft.com/office/powerpoint/2010/main" val="3761541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ángulo 17">
            <a:extLst>
              <a:ext uri="{FF2B5EF4-FFF2-40B4-BE49-F238E27FC236}">
                <a16:creationId xmlns:a16="http://schemas.microsoft.com/office/drawing/2014/main" id="{2500B578-A172-4123-A9F9-10474B82C587}"/>
              </a:ext>
            </a:extLst>
          </p:cNvPr>
          <p:cNvSpPr/>
          <p:nvPr/>
        </p:nvSpPr>
        <p:spPr>
          <a:xfrm>
            <a:off x="0" y="0"/>
            <a:ext cx="254000" cy="5143500"/>
          </a:xfrm>
          <a:prstGeom prst="rect">
            <a:avLst/>
          </a:prstGeom>
          <a:solidFill>
            <a:srgbClr val="D8D800"/>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ES_tradnl" dirty="0"/>
          </a:p>
        </p:txBody>
      </p:sp>
      <p:graphicFrame>
        <p:nvGraphicFramePr>
          <p:cNvPr id="13" name="Diagrama 12">
            <a:extLst>
              <a:ext uri="{FF2B5EF4-FFF2-40B4-BE49-F238E27FC236}">
                <a16:creationId xmlns:a16="http://schemas.microsoft.com/office/drawing/2014/main" id="{F452F7BD-01D5-4DE0-9638-2A0193DDBD3B}"/>
              </a:ext>
            </a:extLst>
          </p:cNvPr>
          <p:cNvGraphicFramePr/>
          <p:nvPr/>
        </p:nvGraphicFramePr>
        <p:xfrm>
          <a:off x="4659086" y="259812"/>
          <a:ext cx="4298425" cy="49579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3" name="Diagrama 2">
            <a:extLst>
              <a:ext uri="{FF2B5EF4-FFF2-40B4-BE49-F238E27FC236}">
                <a16:creationId xmlns:a16="http://schemas.microsoft.com/office/drawing/2014/main" id="{B6DAA670-F11F-4083-9480-41507C5DB19A}"/>
              </a:ext>
            </a:extLst>
          </p:cNvPr>
          <p:cNvGraphicFramePr/>
          <p:nvPr>
            <p:extLst>
              <p:ext uri="{D42A27DB-BD31-4B8C-83A1-F6EECF244321}">
                <p14:modId xmlns:p14="http://schemas.microsoft.com/office/powerpoint/2010/main" val="2539126240"/>
              </p:ext>
            </p:extLst>
          </p:nvPr>
        </p:nvGraphicFramePr>
        <p:xfrm>
          <a:off x="1392437" y="1139442"/>
          <a:ext cx="6756000" cy="358670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pic>
        <p:nvPicPr>
          <p:cNvPr id="6" name="Imagen 5" descr="Logotipo&#10;&#10;Descripción generada automáticamente">
            <a:extLst>
              <a:ext uri="{FF2B5EF4-FFF2-40B4-BE49-F238E27FC236}">
                <a16:creationId xmlns:a16="http://schemas.microsoft.com/office/drawing/2014/main" id="{CC9C06AD-A62F-4CEA-B03D-5FA6260C4893}"/>
              </a:ext>
            </a:extLst>
          </p:cNvPr>
          <p:cNvPicPr>
            <a:picLocks noChangeAspect="1"/>
          </p:cNvPicPr>
          <p:nvPr/>
        </p:nvPicPr>
        <p:blipFill>
          <a:blip r:embed="rId13"/>
          <a:stretch>
            <a:fillRect/>
          </a:stretch>
        </p:blipFill>
        <p:spPr>
          <a:xfrm>
            <a:off x="1392437" y="114026"/>
            <a:ext cx="2023200" cy="787362"/>
          </a:xfrm>
          <a:prstGeom prst="rect">
            <a:avLst/>
          </a:prstGeom>
        </p:spPr>
      </p:pic>
    </p:spTree>
    <p:extLst>
      <p:ext uri="{BB962C8B-B14F-4D97-AF65-F5344CB8AC3E}">
        <p14:creationId xmlns:p14="http://schemas.microsoft.com/office/powerpoint/2010/main" val="25620664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ángulo 6">
            <a:extLst>
              <a:ext uri="{FF2B5EF4-FFF2-40B4-BE49-F238E27FC236}">
                <a16:creationId xmlns:a16="http://schemas.microsoft.com/office/drawing/2014/main" id="{2B4C0691-CCF6-4700-A7E5-258D915F9F45}"/>
              </a:ext>
            </a:extLst>
          </p:cNvPr>
          <p:cNvSpPr/>
          <p:nvPr/>
        </p:nvSpPr>
        <p:spPr>
          <a:xfrm rot="10800000">
            <a:off x="1229032" y="1621847"/>
            <a:ext cx="135122" cy="1441515"/>
          </a:xfrm>
          <a:prstGeom prst="rect">
            <a:avLst/>
          </a:prstGeom>
          <a:solidFill>
            <a:srgbClr val="D8D800"/>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ES_tradnl" dirty="0"/>
          </a:p>
        </p:txBody>
      </p:sp>
      <p:sp>
        <p:nvSpPr>
          <p:cNvPr id="15" name="Title 1">
            <a:extLst>
              <a:ext uri="{FF2B5EF4-FFF2-40B4-BE49-F238E27FC236}">
                <a16:creationId xmlns:a16="http://schemas.microsoft.com/office/drawing/2014/main" id="{86B6CDE2-EADE-430A-81A9-A4C92D7A9C60}"/>
              </a:ext>
            </a:extLst>
          </p:cNvPr>
          <p:cNvSpPr txBox="1">
            <a:spLocks/>
          </p:cNvSpPr>
          <p:nvPr/>
        </p:nvSpPr>
        <p:spPr>
          <a:xfrm>
            <a:off x="9269290" y="1621848"/>
            <a:ext cx="7217587" cy="731371"/>
          </a:xfrm>
          <a:prstGeom prst="rect">
            <a:avLst/>
          </a:prstGeom>
        </p:spPr>
        <p:txBody>
          <a:bodyPr vert="horz" wrap="square" lIns="0" tIns="45720" rIns="91440" bIns="45720" rtlCol="0" anchor="t" anchorCtr="0">
            <a:noAutofit/>
          </a:bodyPr>
          <a:lstStyle>
            <a:lvl1pPr algn="l" defTabSz="457200" rtl="0" eaLnBrk="1" latinLnBrk="0" hangingPunct="1">
              <a:spcBef>
                <a:spcPct val="0"/>
              </a:spcBef>
              <a:buNone/>
              <a:defRPr sz="5400" b="0" i="0" kern="1200">
                <a:solidFill>
                  <a:schemeClr val="tx1"/>
                </a:solidFill>
                <a:latin typeface="Neo Sans Std Medium"/>
                <a:ea typeface="+mj-ea"/>
                <a:cs typeface="Neo Sans Std Medium"/>
              </a:defRPr>
            </a:lvl1pPr>
          </a:lstStyle>
          <a:p>
            <a:pPr>
              <a:tabLst>
                <a:tab pos="90488" algn="l"/>
              </a:tabLst>
            </a:pPr>
            <a:r>
              <a:rPr lang="en-US" sz="4800" spc="-300" dirty="0" err="1">
                <a:solidFill>
                  <a:schemeClr val="bg1">
                    <a:lumMod val="50000"/>
                  </a:schemeClr>
                </a:solidFill>
                <a:latin typeface="Montserrat SemiBold" panose="00000700000000000000" pitchFamily="2" charset="0"/>
              </a:rPr>
              <a:t>Semver</a:t>
            </a:r>
            <a:r>
              <a:rPr lang="en-US" sz="4800" spc="-300" dirty="0">
                <a:solidFill>
                  <a:schemeClr val="bg1">
                    <a:lumMod val="50000"/>
                  </a:schemeClr>
                </a:solidFill>
                <a:latin typeface="Montserrat SemiBold" panose="00000700000000000000" pitchFamily="2" charset="0"/>
              </a:rPr>
              <a:t> 2.0 </a:t>
            </a:r>
          </a:p>
        </p:txBody>
      </p:sp>
      <p:sp>
        <p:nvSpPr>
          <p:cNvPr id="5" name="Title 1">
            <a:extLst>
              <a:ext uri="{FF2B5EF4-FFF2-40B4-BE49-F238E27FC236}">
                <a16:creationId xmlns:a16="http://schemas.microsoft.com/office/drawing/2014/main" id="{3BB7A800-AFB9-41A8-9E0C-01E0EC075CE9}"/>
              </a:ext>
            </a:extLst>
          </p:cNvPr>
          <p:cNvSpPr txBox="1">
            <a:spLocks/>
          </p:cNvSpPr>
          <p:nvPr/>
        </p:nvSpPr>
        <p:spPr>
          <a:xfrm>
            <a:off x="9269289" y="2353219"/>
            <a:ext cx="7217587" cy="712907"/>
          </a:xfrm>
          <a:prstGeom prst="rect">
            <a:avLst/>
          </a:prstGeom>
        </p:spPr>
        <p:txBody>
          <a:bodyPr vert="horz" wrap="square" lIns="0" tIns="45720" rIns="91440" bIns="45720" rtlCol="0" anchor="t" anchorCtr="0">
            <a:noAutofit/>
          </a:bodyPr>
          <a:lstStyle>
            <a:lvl1pPr algn="l" defTabSz="457200" rtl="0" eaLnBrk="1" latinLnBrk="0" hangingPunct="1">
              <a:spcBef>
                <a:spcPct val="0"/>
              </a:spcBef>
              <a:buNone/>
              <a:defRPr sz="5400" b="0" i="0" kern="1200">
                <a:solidFill>
                  <a:schemeClr val="tx1"/>
                </a:solidFill>
                <a:latin typeface="Neo Sans Std Medium"/>
                <a:ea typeface="+mj-ea"/>
                <a:cs typeface="Neo Sans Std Medium"/>
              </a:defRPr>
            </a:lvl1pPr>
          </a:lstStyle>
          <a:p>
            <a:pPr>
              <a:tabLst>
                <a:tab pos="90488" algn="l"/>
              </a:tabLst>
            </a:pPr>
            <a:endParaRPr lang="en-US" sz="4000" spc="-300" dirty="0">
              <a:solidFill>
                <a:schemeClr val="bg1">
                  <a:lumMod val="50000"/>
                </a:schemeClr>
              </a:solidFill>
              <a:latin typeface="+mn-lt"/>
            </a:endParaRPr>
          </a:p>
        </p:txBody>
      </p:sp>
    </p:spTree>
    <p:extLst>
      <p:ext uri="{BB962C8B-B14F-4D97-AF65-F5344CB8AC3E}">
        <p14:creationId xmlns:p14="http://schemas.microsoft.com/office/powerpoint/2010/main" val="2910796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fltVal val="0"/>
                                          </p:val>
                                        </p:tav>
                                        <p:tav tm="100000">
                                          <p:val>
                                            <p:strVal val="#ppt_w"/>
                                          </p:val>
                                        </p:tav>
                                      </p:tavLst>
                                    </p:anim>
                                    <p:anim calcmode="lin" valueType="num">
                                      <p:cBhvr>
                                        <p:cTn id="8" dur="1000" fill="hold"/>
                                        <p:tgtEl>
                                          <p:spTgt spid="7"/>
                                        </p:tgtEl>
                                        <p:attrNameLst>
                                          <p:attrName>ppt_h</p:attrName>
                                        </p:attrNameLst>
                                      </p:cBhvr>
                                      <p:tavLst>
                                        <p:tav tm="0">
                                          <p:val>
                                            <p:fltVal val="0"/>
                                          </p:val>
                                        </p:tav>
                                        <p:tav tm="100000">
                                          <p:val>
                                            <p:strVal val="#ppt_h"/>
                                          </p:val>
                                        </p:tav>
                                      </p:tavLst>
                                    </p:anim>
                                    <p:anim calcmode="lin" valueType="num">
                                      <p:cBhvr>
                                        <p:cTn id="9" dur="1000" fill="hold"/>
                                        <p:tgtEl>
                                          <p:spTgt spid="7"/>
                                        </p:tgtEl>
                                        <p:attrNameLst>
                                          <p:attrName>style.rotation</p:attrName>
                                        </p:attrNameLst>
                                      </p:cBhvr>
                                      <p:tavLst>
                                        <p:tav tm="0">
                                          <p:val>
                                            <p:fltVal val="90"/>
                                          </p:val>
                                        </p:tav>
                                        <p:tav tm="100000">
                                          <p:val>
                                            <p:fltVal val="0"/>
                                          </p:val>
                                        </p:tav>
                                      </p:tavLst>
                                    </p:anim>
                                    <p:animEffect transition="in" filter="fade">
                                      <p:cBhvr>
                                        <p:cTn id="10" dur="1000"/>
                                        <p:tgtEl>
                                          <p:spTgt spid="7"/>
                                        </p:tgtEl>
                                      </p:cBhvr>
                                    </p:animEffect>
                                  </p:childTnLst>
                                </p:cTn>
                              </p:par>
                            </p:childTnLst>
                          </p:cTn>
                        </p:par>
                        <p:par>
                          <p:cTn id="11" fill="hold">
                            <p:stCondLst>
                              <p:cond delay="1000"/>
                            </p:stCondLst>
                            <p:childTnLst>
                              <p:par>
                                <p:cTn id="12" presetID="42" presetClass="path" presetSubtype="0" accel="50000" decel="50000" fill="hold" grpId="0" nodeType="afterEffect">
                                  <p:stCondLst>
                                    <p:cond delay="0"/>
                                  </p:stCondLst>
                                  <p:childTnLst>
                                    <p:animMotion origin="layout" path="M -3.33333E-6 2.46914E-7 L -0.85503 0.00463 " pathEditMode="relative" rAng="0" ptsTypes="AA">
                                      <p:cBhvr>
                                        <p:cTn id="13" dur="1000" fill="hold"/>
                                        <p:tgtEl>
                                          <p:spTgt spid="15"/>
                                        </p:tgtEl>
                                        <p:attrNameLst>
                                          <p:attrName>ppt_x</p:attrName>
                                          <p:attrName>ppt_y</p:attrName>
                                        </p:attrNameLst>
                                      </p:cBhvr>
                                      <p:rCtr x="-42760" y="216"/>
                                    </p:animMotion>
                                  </p:childTnLst>
                                </p:cTn>
                              </p:par>
                              <p:par>
                                <p:cTn id="14" presetID="42" presetClass="path" presetSubtype="0" accel="50000" decel="50000" fill="hold" grpId="0" nodeType="withEffect" nodePh="1">
                                  <p:stCondLst>
                                    <p:cond delay="0"/>
                                  </p:stCondLst>
                                  <p:endCondLst>
                                    <p:cond evt="begin" delay="0">
                                      <p:tn val="14"/>
                                    </p:cond>
                                  </p:endCondLst>
                                  <p:childTnLst>
                                    <p:animMotion origin="layout" path="M -3.33333E-6 -3.20988E-6 L -0.85382 -0.00308 " pathEditMode="relative" rAng="0" ptsTypes="AA">
                                      <p:cBhvr>
                                        <p:cTn id="15" dur="1000" fill="hold"/>
                                        <p:tgtEl>
                                          <p:spTgt spid="5"/>
                                        </p:tgtEl>
                                        <p:attrNameLst>
                                          <p:attrName>ppt_x</p:attrName>
                                          <p:attrName>ppt_y</p:attrName>
                                        </p:attrNameLst>
                                      </p:cBhvr>
                                      <p:rCtr x="-42691" y="-15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5" grpId="0"/>
      <p:bldP spid="5" grpId="0"/>
    </p:bldLst>
  </p:timing>
</p:sld>
</file>

<file path=ppt/theme/theme1.xml><?xml version="1.0" encoding="utf-8"?>
<a:theme xmlns:a="http://schemas.openxmlformats.org/drawingml/2006/main" name="Tema de Office">
  <a:themeElements>
    <a:clrScheme name="Lemoncode">
      <a:dk1>
        <a:srgbClr val="404040"/>
      </a:dk1>
      <a:lt1>
        <a:srgbClr val="FFFFFF"/>
      </a:lt1>
      <a:dk2>
        <a:srgbClr val="347584"/>
      </a:dk2>
      <a:lt2>
        <a:srgbClr val="659B91"/>
      </a:lt2>
      <a:accent1>
        <a:srgbClr val="D9D900"/>
      </a:accent1>
      <a:accent2>
        <a:srgbClr val="F88F70"/>
      </a:accent2>
      <a:accent3>
        <a:srgbClr val="00A7D7"/>
      </a:accent3>
      <a:accent4>
        <a:srgbClr val="ED5023"/>
      </a:accent4>
      <a:accent5>
        <a:srgbClr val="AEAC99"/>
      </a:accent5>
      <a:accent6>
        <a:srgbClr val="404040"/>
      </a:accent6>
      <a:hlink>
        <a:srgbClr val="C0FAFF"/>
      </a:hlink>
      <a:folHlink>
        <a:srgbClr val="AA4E6E"/>
      </a:folHlink>
    </a:clrScheme>
    <a:fontScheme name="Lemoncode">
      <a:majorFont>
        <a:latin typeface="Montserrat SemiBold"/>
        <a:ea typeface=""/>
        <a:cs typeface=""/>
      </a:majorFont>
      <a:minorFont>
        <a:latin typeface="Open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D8D800"/>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lantilla-lemoncode.potx" id="{7D3B7753-B03B-4F7C-9611-0C73B7B0A83E}" vid="{95D29CCB-AA32-40C8-8A43-7C2599FF584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plantilla-lemoncode</Template>
  <TotalTime>569</TotalTime>
  <Words>561</Words>
  <Application>Microsoft Office PowerPoint</Application>
  <PresentationFormat>Presentación en pantalla (16:9)</PresentationFormat>
  <Paragraphs>84</Paragraphs>
  <Slides>11</Slides>
  <Notes>11</Notes>
  <HiddenSlides>0</HiddenSlides>
  <MMClips>0</MMClips>
  <ScaleCrop>false</ScaleCrop>
  <HeadingPairs>
    <vt:vector size="6" baseType="variant">
      <vt:variant>
        <vt:lpstr>Fuentes usadas</vt:lpstr>
      </vt:variant>
      <vt:variant>
        <vt:i4>8</vt:i4>
      </vt:variant>
      <vt:variant>
        <vt:lpstr>Tema</vt:lpstr>
      </vt:variant>
      <vt:variant>
        <vt:i4>1</vt:i4>
      </vt:variant>
      <vt:variant>
        <vt:lpstr>Títulos de diapositiva</vt:lpstr>
      </vt:variant>
      <vt:variant>
        <vt:i4>11</vt:i4>
      </vt:variant>
    </vt:vector>
  </HeadingPairs>
  <TitlesOfParts>
    <vt:vector size="20" baseType="lpstr">
      <vt:lpstr>Neo Sans Std Medium</vt:lpstr>
      <vt:lpstr>Neo Sans Std</vt:lpstr>
      <vt:lpstr>Open Sans</vt:lpstr>
      <vt:lpstr>Neo Sans Std Light</vt:lpstr>
      <vt:lpstr>Cascadia Code PL</vt:lpstr>
      <vt:lpstr>Montserrat SemiBold</vt:lpstr>
      <vt:lpstr>Calibri</vt:lpstr>
      <vt:lpstr>Arial</vt:lpstr>
      <vt:lpstr>Tema de Office</vt:lpstr>
      <vt:lpstr>Presentación de PowerPoint</vt:lpstr>
      <vt:lpstr>Agenda</vt:lpstr>
      <vt:lpstr>Qué es Node.js</vt:lpstr>
      <vt:lpstr>Cómo funciona</vt:lpstr>
      <vt:lpstr>Cómo instalar Node.js</vt:lpstr>
      <vt:lpstr>Presentación de PowerPoint</vt:lpstr>
      <vt:lpstr>¿Qué es npm?</vt:lpstr>
      <vt:lpstr>Presentación de PowerPoint</vt:lpstr>
      <vt:lpstr>Presentación de PowerPoint</vt:lpstr>
      <vt:lpstr>Semver 2.0</vt:lpstr>
      <vt:lpstr>¡ Muchas gracias !</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subject/>
  <dc:creator>Braulio Botella</dc:creator>
  <cp:keywords>lemoncode</cp:keywords>
  <dc:description/>
  <cp:lastModifiedBy>Braulio Botella</cp:lastModifiedBy>
  <cp:revision>25</cp:revision>
  <dcterms:created xsi:type="dcterms:W3CDTF">2021-06-18T06:09:51Z</dcterms:created>
  <dcterms:modified xsi:type="dcterms:W3CDTF">2021-07-02T13:12:13Z</dcterms:modified>
  <cp:category/>
</cp:coreProperties>
</file>